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9.xml" ContentType="application/vnd.openxmlformats-officedocument.theme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6" r:id="rId1"/>
    <p:sldMasterId id="2147483668" r:id="rId2"/>
    <p:sldMasterId id="2147483695" r:id="rId3"/>
    <p:sldMasterId id="2147483705" r:id="rId4"/>
    <p:sldMasterId id="2147483737" r:id="rId5"/>
    <p:sldMasterId id="2147483746" r:id="rId6"/>
    <p:sldMasterId id="2147483749" r:id="rId7"/>
    <p:sldMasterId id="2147483759" r:id="rId8"/>
    <p:sldMasterId id="2147483862" r:id="rId9"/>
    <p:sldMasterId id="2147483872" r:id="rId10"/>
  </p:sldMasterIdLst>
  <p:notesMasterIdLst>
    <p:notesMasterId r:id="rId38"/>
  </p:notesMasterIdLst>
  <p:sldIdLst>
    <p:sldId id="342" r:id="rId11"/>
    <p:sldId id="343" r:id="rId12"/>
    <p:sldId id="367" r:id="rId13"/>
    <p:sldId id="345" r:id="rId14"/>
    <p:sldId id="353" r:id="rId15"/>
    <p:sldId id="347" r:id="rId16"/>
    <p:sldId id="348" r:id="rId17"/>
    <p:sldId id="349" r:id="rId18"/>
    <p:sldId id="363" r:id="rId19"/>
    <p:sldId id="368" r:id="rId20"/>
    <p:sldId id="351" r:id="rId21"/>
    <p:sldId id="350" r:id="rId22"/>
    <p:sldId id="369" r:id="rId23"/>
    <p:sldId id="352" r:id="rId24"/>
    <p:sldId id="365" r:id="rId25"/>
    <p:sldId id="366" r:id="rId26"/>
    <p:sldId id="358" r:id="rId27"/>
    <p:sldId id="356" r:id="rId28"/>
    <p:sldId id="346" r:id="rId29"/>
    <p:sldId id="359" r:id="rId30"/>
    <p:sldId id="357" r:id="rId31"/>
    <p:sldId id="361" r:id="rId32"/>
    <p:sldId id="355" r:id="rId33"/>
    <p:sldId id="370" r:id="rId34"/>
    <p:sldId id="360" r:id="rId35"/>
    <p:sldId id="364" r:id="rId36"/>
    <p:sldId id="36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81BB4D"/>
    <a:srgbClr val="A20E0E"/>
    <a:srgbClr val="740A0A"/>
    <a:srgbClr val="996633"/>
    <a:srgbClr val="FFCC00"/>
    <a:srgbClr val="CD7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7" autoAdjust="0"/>
    <p:restoredTop sz="93605" autoAdjust="0"/>
  </p:normalViewPr>
  <p:slideViewPr>
    <p:cSldViewPr snapToGrid="0">
      <p:cViewPr varScale="1">
        <p:scale>
          <a:sx n="86" d="100"/>
          <a:sy n="86" d="100"/>
        </p:scale>
        <p:origin x="81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presProps" Target="pres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78B-FE7C-474B-AC91-ABC1B62969E2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0B4EB-D9F6-4F2F-973A-15D71B3F50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9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8933" y="1458694"/>
            <a:ext cx="399393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8933" y="3938369"/>
            <a:ext cx="399393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6564423-6CCC-66AA-14B1-848249EF23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78478"/>
            <a:ext cx="2856727" cy="3337336"/>
          </a:xfrm>
          <a:custGeom>
            <a:avLst/>
            <a:gdLst>
              <a:gd name="connsiteX0" fmla="*/ 0 w 2856727"/>
              <a:gd name="connsiteY0" fmla="*/ 0 h 3337336"/>
              <a:gd name="connsiteX1" fmla="*/ 1445542 w 2856727"/>
              <a:gd name="connsiteY1" fmla="*/ 834334 h 3337336"/>
              <a:gd name="connsiteX2" fmla="*/ 2839532 w 2856727"/>
              <a:gd name="connsiteY2" fmla="*/ 1639157 h 3337336"/>
              <a:gd name="connsiteX3" fmla="*/ 2839532 w 2856727"/>
              <a:gd name="connsiteY3" fmla="*/ 1698179 h 3337336"/>
              <a:gd name="connsiteX4" fmla="*/ 1445542 w 2856727"/>
              <a:gd name="connsiteY4" fmla="*/ 2503002 h 3337336"/>
              <a:gd name="connsiteX5" fmla="*/ 0 w 2856727"/>
              <a:gd name="connsiteY5" fmla="*/ 3337336 h 3337336"/>
              <a:gd name="connsiteX6" fmla="*/ 0 w 2856727"/>
              <a:gd name="connsiteY6" fmla="*/ 1668668 h 333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6727" h="3337336">
                <a:moveTo>
                  <a:pt x="0" y="0"/>
                </a:moveTo>
                <a:lnTo>
                  <a:pt x="1445542" y="834334"/>
                </a:lnTo>
                <a:lnTo>
                  <a:pt x="2839532" y="1639157"/>
                </a:lnTo>
                <a:cubicBezTo>
                  <a:pt x="2862459" y="1652445"/>
                  <a:pt x="2862459" y="1684891"/>
                  <a:pt x="2839532" y="1698179"/>
                </a:cubicBezTo>
                <a:lnTo>
                  <a:pt x="1445542" y="2503002"/>
                </a:lnTo>
                <a:lnTo>
                  <a:pt x="0" y="3337336"/>
                </a:lnTo>
                <a:lnTo>
                  <a:pt x="0" y="166866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1AE3E5A-48AC-51A3-D7A7-63F25B1AA2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2448" y="682626"/>
            <a:ext cx="4512607" cy="5530693"/>
          </a:xfrm>
          <a:custGeom>
            <a:avLst/>
            <a:gdLst>
              <a:gd name="connsiteX0" fmla="*/ 1052 w 4512607"/>
              <a:gd name="connsiteY0" fmla="*/ 3768586 h 5530693"/>
              <a:gd name="connsiteX1" fmla="*/ 764786 w 4512607"/>
              <a:gd name="connsiteY1" fmla="*/ 4209049 h 5530693"/>
              <a:gd name="connsiteX2" fmla="*/ 1528521 w 4512607"/>
              <a:gd name="connsiteY2" fmla="*/ 4649511 h 5530693"/>
              <a:gd name="connsiteX3" fmla="*/ 764786 w 4512607"/>
              <a:gd name="connsiteY3" fmla="*/ 5090230 h 5530693"/>
              <a:gd name="connsiteX4" fmla="*/ 1052 w 4512607"/>
              <a:gd name="connsiteY4" fmla="*/ 5530693 h 5530693"/>
              <a:gd name="connsiteX5" fmla="*/ 1052 w 4512607"/>
              <a:gd name="connsiteY5" fmla="*/ 4649511 h 5530693"/>
              <a:gd name="connsiteX6" fmla="*/ 1527469 w 4512607"/>
              <a:gd name="connsiteY6" fmla="*/ 2826456 h 5530693"/>
              <a:gd name="connsiteX7" fmla="*/ 1527469 w 4512607"/>
              <a:gd name="connsiteY7" fmla="*/ 3707638 h 5530693"/>
              <a:gd name="connsiteX8" fmla="*/ 1527469 w 4512607"/>
              <a:gd name="connsiteY8" fmla="*/ 4588564 h 5530693"/>
              <a:gd name="connsiteX9" fmla="*/ 763735 w 4512607"/>
              <a:gd name="connsiteY9" fmla="*/ 4148101 h 5530693"/>
              <a:gd name="connsiteX10" fmla="*/ 0 w 4512607"/>
              <a:gd name="connsiteY10" fmla="*/ 3707638 h 5530693"/>
              <a:gd name="connsiteX11" fmla="*/ 763735 w 4512607"/>
              <a:gd name="connsiteY11" fmla="*/ 3266919 h 5530693"/>
              <a:gd name="connsiteX12" fmla="*/ 1588484 w 4512607"/>
              <a:gd name="connsiteY12" fmla="*/ 2825432 h 5530693"/>
              <a:gd name="connsiteX13" fmla="*/ 2352428 w 4512607"/>
              <a:gd name="connsiteY13" fmla="*/ 3266151 h 5530693"/>
              <a:gd name="connsiteX14" fmla="*/ 3116163 w 4512607"/>
              <a:gd name="connsiteY14" fmla="*/ 3706614 h 5530693"/>
              <a:gd name="connsiteX15" fmla="*/ 2352428 w 4512607"/>
              <a:gd name="connsiteY15" fmla="*/ 4147076 h 5530693"/>
              <a:gd name="connsiteX16" fmla="*/ 1588484 w 4512607"/>
              <a:gd name="connsiteY16" fmla="*/ 4587539 h 5530693"/>
              <a:gd name="connsiteX17" fmla="*/ 1588484 w 4512607"/>
              <a:gd name="connsiteY17" fmla="*/ 3707638 h 5530693"/>
              <a:gd name="connsiteX18" fmla="*/ 3176125 w 4512607"/>
              <a:gd name="connsiteY18" fmla="*/ 1883558 h 5530693"/>
              <a:gd name="connsiteX19" fmla="*/ 3940070 w 4512607"/>
              <a:gd name="connsiteY19" fmla="*/ 2324021 h 5530693"/>
              <a:gd name="connsiteX20" fmla="*/ 4416825 w 4512607"/>
              <a:gd name="connsiteY20" fmla="*/ 2599566 h 5530693"/>
              <a:gd name="connsiteX21" fmla="*/ 4416825 w 4512607"/>
              <a:gd name="connsiteY21" fmla="*/ 2930426 h 5530693"/>
              <a:gd name="connsiteX22" fmla="*/ 3940070 w 4512607"/>
              <a:gd name="connsiteY22" fmla="*/ 3205971 h 5530693"/>
              <a:gd name="connsiteX23" fmla="*/ 3176125 w 4512607"/>
              <a:gd name="connsiteY23" fmla="*/ 3646434 h 5530693"/>
              <a:gd name="connsiteX24" fmla="*/ 3176125 w 4512607"/>
              <a:gd name="connsiteY24" fmla="*/ 2764484 h 5530693"/>
              <a:gd name="connsiteX25" fmla="*/ 3115111 w 4512607"/>
              <a:gd name="connsiteY25" fmla="*/ 1883558 h 5530693"/>
              <a:gd name="connsiteX26" fmla="*/ 3115111 w 4512607"/>
              <a:gd name="connsiteY26" fmla="*/ 2764484 h 5530693"/>
              <a:gd name="connsiteX27" fmla="*/ 3115111 w 4512607"/>
              <a:gd name="connsiteY27" fmla="*/ 3645666 h 5530693"/>
              <a:gd name="connsiteX28" fmla="*/ 2351376 w 4512607"/>
              <a:gd name="connsiteY28" fmla="*/ 3204947 h 5530693"/>
              <a:gd name="connsiteX29" fmla="*/ 1587642 w 4512607"/>
              <a:gd name="connsiteY29" fmla="*/ 2764484 h 5530693"/>
              <a:gd name="connsiteX30" fmla="*/ 2351376 w 4512607"/>
              <a:gd name="connsiteY30" fmla="*/ 2324021 h 5530693"/>
              <a:gd name="connsiteX31" fmla="*/ 1588484 w 4512607"/>
              <a:gd name="connsiteY31" fmla="*/ 941429 h 5530693"/>
              <a:gd name="connsiteX32" fmla="*/ 2352428 w 4512607"/>
              <a:gd name="connsiteY32" fmla="*/ 1381892 h 5530693"/>
              <a:gd name="connsiteX33" fmla="*/ 3116163 w 4512607"/>
              <a:gd name="connsiteY33" fmla="*/ 1822354 h 5530693"/>
              <a:gd name="connsiteX34" fmla="*/ 2352428 w 4512607"/>
              <a:gd name="connsiteY34" fmla="*/ 2263073 h 5530693"/>
              <a:gd name="connsiteX35" fmla="*/ 1588484 w 4512607"/>
              <a:gd name="connsiteY35" fmla="*/ 2703536 h 5530693"/>
              <a:gd name="connsiteX36" fmla="*/ 1588484 w 4512607"/>
              <a:gd name="connsiteY36" fmla="*/ 1822354 h 5530693"/>
              <a:gd name="connsiteX37" fmla="*/ 1527469 w 4512607"/>
              <a:gd name="connsiteY37" fmla="*/ 941429 h 5530693"/>
              <a:gd name="connsiteX38" fmla="*/ 1527469 w 4512607"/>
              <a:gd name="connsiteY38" fmla="*/ 1822354 h 5530693"/>
              <a:gd name="connsiteX39" fmla="*/ 1527469 w 4512607"/>
              <a:gd name="connsiteY39" fmla="*/ 2703536 h 5530693"/>
              <a:gd name="connsiteX40" fmla="*/ 763735 w 4512607"/>
              <a:gd name="connsiteY40" fmla="*/ 2263073 h 5530693"/>
              <a:gd name="connsiteX41" fmla="*/ 0 w 4512607"/>
              <a:gd name="connsiteY41" fmla="*/ 1822354 h 5530693"/>
              <a:gd name="connsiteX42" fmla="*/ 763735 w 4512607"/>
              <a:gd name="connsiteY42" fmla="*/ 1381892 h 5530693"/>
              <a:gd name="connsiteX43" fmla="*/ 1052 w 4512607"/>
              <a:gd name="connsiteY43" fmla="*/ 0 h 5530693"/>
              <a:gd name="connsiteX44" fmla="*/ 2268 w 4512607"/>
              <a:gd name="connsiteY44" fmla="*/ 0 h 5530693"/>
              <a:gd name="connsiteX45" fmla="*/ 764786 w 4512607"/>
              <a:gd name="connsiteY45" fmla="*/ 439762 h 5530693"/>
              <a:gd name="connsiteX46" fmla="*/ 1528521 w 4512607"/>
              <a:gd name="connsiteY46" fmla="*/ 880481 h 5530693"/>
              <a:gd name="connsiteX47" fmla="*/ 764786 w 4512607"/>
              <a:gd name="connsiteY47" fmla="*/ 1320944 h 5530693"/>
              <a:gd name="connsiteX48" fmla="*/ 1052 w 4512607"/>
              <a:gd name="connsiteY48" fmla="*/ 1761407 h 5530693"/>
              <a:gd name="connsiteX49" fmla="*/ 1052 w 4512607"/>
              <a:gd name="connsiteY49" fmla="*/ 880481 h 553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12607" h="5530693">
                <a:moveTo>
                  <a:pt x="1052" y="3768586"/>
                </a:moveTo>
                <a:lnTo>
                  <a:pt x="764786" y="4209049"/>
                </a:lnTo>
                <a:lnTo>
                  <a:pt x="1528521" y="4649511"/>
                </a:lnTo>
                <a:lnTo>
                  <a:pt x="764786" y="5090230"/>
                </a:lnTo>
                <a:lnTo>
                  <a:pt x="1052" y="5530693"/>
                </a:lnTo>
                <a:lnTo>
                  <a:pt x="1052" y="4649511"/>
                </a:lnTo>
                <a:close/>
                <a:moveTo>
                  <a:pt x="1527469" y="2826456"/>
                </a:moveTo>
                <a:lnTo>
                  <a:pt x="1527469" y="3707638"/>
                </a:lnTo>
                <a:lnTo>
                  <a:pt x="1527469" y="4588564"/>
                </a:lnTo>
                <a:lnTo>
                  <a:pt x="763735" y="4148101"/>
                </a:lnTo>
                <a:lnTo>
                  <a:pt x="0" y="3707638"/>
                </a:lnTo>
                <a:lnTo>
                  <a:pt x="763735" y="3266919"/>
                </a:lnTo>
                <a:close/>
                <a:moveTo>
                  <a:pt x="1588484" y="2825432"/>
                </a:moveTo>
                <a:lnTo>
                  <a:pt x="2352428" y="3266151"/>
                </a:lnTo>
                <a:lnTo>
                  <a:pt x="3116163" y="3706614"/>
                </a:lnTo>
                <a:lnTo>
                  <a:pt x="2352428" y="4147076"/>
                </a:lnTo>
                <a:lnTo>
                  <a:pt x="1588484" y="4587539"/>
                </a:lnTo>
                <a:lnTo>
                  <a:pt x="1588484" y="3707638"/>
                </a:lnTo>
                <a:close/>
                <a:moveTo>
                  <a:pt x="3176125" y="1883558"/>
                </a:moveTo>
                <a:lnTo>
                  <a:pt x="3940070" y="2324021"/>
                </a:lnTo>
                <a:lnTo>
                  <a:pt x="4416825" y="2599566"/>
                </a:lnTo>
                <a:cubicBezTo>
                  <a:pt x="4544535" y="2673062"/>
                  <a:pt x="4544535" y="2856930"/>
                  <a:pt x="4416825" y="2930426"/>
                </a:cubicBezTo>
                <a:lnTo>
                  <a:pt x="3940070" y="3205971"/>
                </a:lnTo>
                <a:lnTo>
                  <a:pt x="3176125" y="3646434"/>
                </a:lnTo>
                <a:lnTo>
                  <a:pt x="3176125" y="2764484"/>
                </a:lnTo>
                <a:close/>
                <a:moveTo>
                  <a:pt x="3115111" y="1883558"/>
                </a:moveTo>
                <a:lnTo>
                  <a:pt x="3115111" y="2764484"/>
                </a:lnTo>
                <a:lnTo>
                  <a:pt x="3115111" y="3645666"/>
                </a:lnTo>
                <a:lnTo>
                  <a:pt x="2351376" y="3204947"/>
                </a:lnTo>
                <a:lnTo>
                  <a:pt x="1587642" y="2764484"/>
                </a:lnTo>
                <a:lnTo>
                  <a:pt x="2351376" y="2324021"/>
                </a:lnTo>
                <a:close/>
                <a:moveTo>
                  <a:pt x="1588484" y="941429"/>
                </a:moveTo>
                <a:lnTo>
                  <a:pt x="2352428" y="1381892"/>
                </a:lnTo>
                <a:lnTo>
                  <a:pt x="3116163" y="1822354"/>
                </a:lnTo>
                <a:lnTo>
                  <a:pt x="2352428" y="2263073"/>
                </a:lnTo>
                <a:lnTo>
                  <a:pt x="1588484" y="2703536"/>
                </a:lnTo>
                <a:lnTo>
                  <a:pt x="1588484" y="1822354"/>
                </a:lnTo>
                <a:close/>
                <a:moveTo>
                  <a:pt x="1527469" y="941429"/>
                </a:moveTo>
                <a:lnTo>
                  <a:pt x="1527469" y="1822354"/>
                </a:lnTo>
                <a:lnTo>
                  <a:pt x="1527469" y="2703536"/>
                </a:lnTo>
                <a:lnTo>
                  <a:pt x="763735" y="2263073"/>
                </a:lnTo>
                <a:lnTo>
                  <a:pt x="0" y="1822354"/>
                </a:lnTo>
                <a:lnTo>
                  <a:pt x="763735" y="1381892"/>
                </a:lnTo>
                <a:close/>
                <a:moveTo>
                  <a:pt x="1052" y="0"/>
                </a:moveTo>
                <a:lnTo>
                  <a:pt x="2268" y="0"/>
                </a:lnTo>
                <a:lnTo>
                  <a:pt x="764786" y="439762"/>
                </a:lnTo>
                <a:lnTo>
                  <a:pt x="1528521" y="880481"/>
                </a:lnTo>
                <a:lnTo>
                  <a:pt x="764786" y="1320944"/>
                </a:lnTo>
                <a:lnTo>
                  <a:pt x="1052" y="1761407"/>
                </a:lnTo>
                <a:lnTo>
                  <a:pt x="1052" y="880481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9F78AEB7-26DB-9181-A0C1-BC12F2BD6389}"/>
              </a:ext>
            </a:extLst>
          </p:cNvPr>
          <p:cNvSpPr/>
          <p:nvPr userDrawn="1"/>
        </p:nvSpPr>
        <p:spPr>
          <a:xfrm>
            <a:off x="1640062" y="1616378"/>
            <a:ext cx="3115165" cy="3648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13346"/>
                </a:moveTo>
                <a:lnTo>
                  <a:pt x="0" y="15525"/>
                </a:lnTo>
                <a:lnTo>
                  <a:pt x="0" y="16383"/>
                </a:lnTo>
                <a:lnTo>
                  <a:pt x="0" y="21600"/>
                </a:lnTo>
                <a:lnTo>
                  <a:pt x="5296" y="18992"/>
                </a:lnTo>
                <a:lnTo>
                  <a:pt x="10592" y="16383"/>
                </a:lnTo>
                <a:lnTo>
                  <a:pt x="5296" y="13775"/>
                </a:lnTo>
                <a:lnTo>
                  <a:pt x="4423" y="13346"/>
                </a:lnTo>
                <a:close/>
                <a:moveTo>
                  <a:pt x="4793" y="8440"/>
                </a:moveTo>
                <a:lnTo>
                  <a:pt x="8754" y="10394"/>
                </a:lnTo>
                <a:cubicBezTo>
                  <a:pt x="9124" y="10574"/>
                  <a:pt x="9124" y="11031"/>
                  <a:pt x="8754" y="11212"/>
                </a:cubicBezTo>
                <a:lnTo>
                  <a:pt x="4793" y="13166"/>
                </a:lnTo>
                <a:lnTo>
                  <a:pt x="5296" y="13414"/>
                </a:lnTo>
                <a:lnTo>
                  <a:pt x="10592" y="16022"/>
                </a:lnTo>
                <a:lnTo>
                  <a:pt x="10592" y="10806"/>
                </a:lnTo>
                <a:lnTo>
                  <a:pt x="10592" y="5589"/>
                </a:lnTo>
                <a:lnTo>
                  <a:pt x="5296" y="8197"/>
                </a:lnTo>
                <a:lnTo>
                  <a:pt x="4793" y="8440"/>
                </a:lnTo>
                <a:close/>
                <a:moveTo>
                  <a:pt x="16304" y="8192"/>
                </a:moveTo>
                <a:lnTo>
                  <a:pt x="11008" y="5583"/>
                </a:lnTo>
                <a:lnTo>
                  <a:pt x="11008" y="10800"/>
                </a:lnTo>
                <a:lnTo>
                  <a:pt x="11008" y="16017"/>
                </a:lnTo>
                <a:lnTo>
                  <a:pt x="16304" y="13408"/>
                </a:lnTo>
                <a:lnTo>
                  <a:pt x="21600" y="10800"/>
                </a:lnTo>
                <a:lnTo>
                  <a:pt x="16304" y="8192"/>
                </a:lnTo>
                <a:close/>
                <a:moveTo>
                  <a:pt x="0" y="0"/>
                </a:moveTo>
                <a:lnTo>
                  <a:pt x="0" y="5217"/>
                </a:lnTo>
                <a:lnTo>
                  <a:pt x="0" y="6075"/>
                </a:lnTo>
                <a:lnTo>
                  <a:pt x="4423" y="8254"/>
                </a:lnTo>
                <a:lnTo>
                  <a:pt x="5289" y="7825"/>
                </a:lnTo>
                <a:lnTo>
                  <a:pt x="10585" y="5217"/>
                </a:lnTo>
                <a:lnTo>
                  <a:pt x="5289" y="2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45AF2C9-0954-5F9D-90B4-7CFCF5A7F293}"/>
              </a:ext>
            </a:extLst>
          </p:cNvPr>
          <p:cNvSpPr/>
          <p:nvPr userDrawn="1"/>
        </p:nvSpPr>
        <p:spPr>
          <a:xfrm>
            <a:off x="3165701" y="529360"/>
            <a:ext cx="4753322" cy="5826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2" y="9785"/>
                </a:moveTo>
                <a:cubicBezTo>
                  <a:pt x="21223" y="9998"/>
                  <a:pt x="21492" y="10376"/>
                  <a:pt x="21492" y="10800"/>
                </a:cubicBezTo>
                <a:cubicBezTo>
                  <a:pt x="21492" y="11224"/>
                  <a:pt x="21223" y="11602"/>
                  <a:pt x="20772" y="11815"/>
                </a:cubicBezTo>
                <a:lnTo>
                  <a:pt x="0" y="21600"/>
                </a:lnTo>
                <a:lnTo>
                  <a:pt x="217" y="21600"/>
                </a:lnTo>
                <a:lnTo>
                  <a:pt x="20829" y="11892"/>
                </a:lnTo>
                <a:cubicBezTo>
                  <a:pt x="21314" y="11663"/>
                  <a:pt x="21600" y="11256"/>
                  <a:pt x="21600" y="10800"/>
                </a:cubicBezTo>
                <a:cubicBezTo>
                  <a:pt x="21600" y="10344"/>
                  <a:pt x="21310" y="9934"/>
                  <a:pt x="20829" y="9708"/>
                </a:cubicBezTo>
                <a:lnTo>
                  <a:pt x="217" y="0"/>
                </a:lnTo>
                <a:lnTo>
                  <a:pt x="0" y="0"/>
                </a:lnTo>
                <a:lnTo>
                  <a:pt x="20772" y="9785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C435D4BD-F419-EC41-7BB7-E2DD7D22CEB7}"/>
              </a:ext>
            </a:extLst>
          </p:cNvPr>
          <p:cNvSpPr/>
          <p:nvPr userDrawn="1"/>
        </p:nvSpPr>
        <p:spPr>
          <a:xfrm>
            <a:off x="85816" y="529360"/>
            <a:ext cx="3083699" cy="1773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0" y="21600"/>
                </a:moveTo>
                <a:lnTo>
                  <a:pt x="21600" y="21379"/>
                </a:lnTo>
                <a:lnTo>
                  <a:pt x="30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E9FE3BF3-AF7C-EC7D-3CAE-EB259FBF7D5F}"/>
              </a:ext>
            </a:extLst>
          </p:cNvPr>
          <p:cNvSpPr/>
          <p:nvPr userDrawn="1"/>
        </p:nvSpPr>
        <p:spPr>
          <a:xfrm>
            <a:off x="85816" y="4581840"/>
            <a:ext cx="3083699" cy="1774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01" y="21600"/>
                </a:lnTo>
                <a:lnTo>
                  <a:pt x="21600" y="221"/>
                </a:lnTo>
                <a:lnTo>
                  <a:pt x="2152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07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8933" y="1458694"/>
            <a:ext cx="399393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8933" y="3938369"/>
            <a:ext cx="399393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6564423-6CCC-66AA-14B1-848249EF23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78478"/>
            <a:ext cx="2856727" cy="3337336"/>
          </a:xfrm>
          <a:custGeom>
            <a:avLst/>
            <a:gdLst>
              <a:gd name="connsiteX0" fmla="*/ 0 w 2856727"/>
              <a:gd name="connsiteY0" fmla="*/ 0 h 3337336"/>
              <a:gd name="connsiteX1" fmla="*/ 1445542 w 2856727"/>
              <a:gd name="connsiteY1" fmla="*/ 834334 h 3337336"/>
              <a:gd name="connsiteX2" fmla="*/ 2839532 w 2856727"/>
              <a:gd name="connsiteY2" fmla="*/ 1639157 h 3337336"/>
              <a:gd name="connsiteX3" fmla="*/ 2839532 w 2856727"/>
              <a:gd name="connsiteY3" fmla="*/ 1698179 h 3337336"/>
              <a:gd name="connsiteX4" fmla="*/ 1445542 w 2856727"/>
              <a:gd name="connsiteY4" fmla="*/ 2503002 h 3337336"/>
              <a:gd name="connsiteX5" fmla="*/ 0 w 2856727"/>
              <a:gd name="connsiteY5" fmla="*/ 3337336 h 3337336"/>
              <a:gd name="connsiteX6" fmla="*/ 0 w 2856727"/>
              <a:gd name="connsiteY6" fmla="*/ 1668668 h 333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6727" h="3337336">
                <a:moveTo>
                  <a:pt x="0" y="0"/>
                </a:moveTo>
                <a:lnTo>
                  <a:pt x="1445542" y="834334"/>
                </a:lnTo>
                <a:lnTo>
                  <a:pt x="2839532" y="1639157"/>
                </a:lnTo>
                <a:cubicBezTo>
                  <a:pt x="2862459" y="1652445"/>
                  <a:pt x="2862459" y="1684891"/>
                  <a:pt x="2839532" y="1698179"/>
                </a:cubicBezTo>
                <a:lnTo>
                  <a:pt x="1445542" y="2503002"/>
                </a:lnTo>
                <a:lnTo>
                  <a:pt x="0" y="3337336"/>
                </a:lnTo>
                <a:lnTo>
                  <a:pt x="0" y="166866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1AE3E5A-48AC-51A3-D7A7-63F25B1AA2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2448" y="682626"/>
            <a:ext cx="4512607" cy="5530693"/>
          </a:xfrm>
          <a:custGeom>
            <a:avLst/>
            <a:gdLst>
              <a:gd name="connsiteX0" fmla="*/ 1052 w 4512607"/>
              <a:gd name="connsiteY0" fmla="*/ 3768586 h 5530693"/>
              <a:gd name="connsiteX1" fmla="*/ 764786 w 4512607"/>
              <a:gd name="connsiteY1" fmla="*/ 4209049 h 5530693"/>
              <a:gd name="connsiteX2" fmla="*/ 1528521 w 4512607"/>
              <a:gd name="connsiteY2" fmla="*/ 4649511 h 5530693"/>
              <a:gd name="connsiteX3" fmla="*/ 764786 w 4512607"/>
              <a:gd name="connsiteY3" fmla="*/ 5090230 h 5530693"/>
              <a:gd name="connsiteX4" fmla="*/ 1052 w 4512607"/>
              <a:gd name="connsiteY4" fmla="*/ 5530693 h 5530693"/>
              <a:gd name="connsiteX5" fmla="*/ 1052 w 4512607"/>
              <a:gd name="connsiteY5" fmla="*/ 4649511 h 5530693"/>
              <a:gd name="connsiteX6" fmla="*/ 1527469 w 4512607"/>
              <a:gd name="connsiteY6" fmla="*/ 2826456 h 5530693"/>
              <a:gd name="connsiteX7" fmla="*/ 1527469 w 4512607"/>
              <a:gd name="connsiteY7" fmla="*/ 3707638 h 5530693"/>
              <a:gd name="connsiteX8" fmla="*/ 1527469 w 4512607"/>
              <a:gd name="connsiteY8" fmla="*/ 4588564 h 5530693"/>
              <a:gd name="connsiteX9" fmla="*/ 763735 w 4512607"/>
              <a:gd name="connsiteY9" fmla="*/ 4148101 h 5530693"/>
              <a:gd name="connsiteX10" fmla="*/ 0 w 4512607"/>
              <a:gd name="connsiteY10" fmla="*/ 3707638 h 5530693"/>
              <a:gd name="connsiteX11" fmla="*/ 763735 w 4512607"/>
              <a:gd name="connsiteY11" fmla="*/ 3266919 h 5530693"/>
              <a:gd name="connsiteX12" fmla="*/ 1588484 w 4512607"/>
              <a:gd name="connsiteY12" fmla="*/ 2825432 h 5530693"/>
              <a:gd name="connsiteX13" fmla="*/ 2352428 w 4512607"/>
              <a:gd name="connsiteY13" fmla="*/ 3266151 h 5530693"/>
              <a:gd name="connsiteX14" fmla="*/ 3116163 w 4512607"/>
              <a:gd name="connsiteY14" fmla="*/ 3706614 h 5530693"/>
              <a:gd name="connsiteX15" fmla="*/ 2352428 w 4512607"/>
              <a:gd name="connsiteY15" fmla="*/ 4147076 h 5530693"/>
              <a:gd name="connsiteX16" fmla="*/ 1588484 w 4512607"/>
              <a:gd name="connsiteY16" fmla="*/ 4587539 h 5530693"/>
              <a:gd name="connsiteX17" fmla="*/ 1588484 w 4512607"/>
              <a:gd name="connsiteY17" fmla="*/ 3707638 h 5530693"/>
              <a:gd name="connsiteX18" fmla="*/ 3176125 w 4512607"/>
              <a:gd name="connsiteY18" fmla="*/ 1883558 h 5530693"/>
              <a:gd name="connsiteX19" fmla="*/ 3940070 w 4512607"/>
              <a:gd name="connsiteY19" fmla="*/ 2324021 h 5530693"/>
              <a:gd name="connsiteX20" fmla="*/ 4416825 w 4512607"/>
              <a:gd name="connsiteY20" fmla="*/ 2599566 h 5530693"/>
              <a:gd name="connsiteX21" fmla="*/ 4416825 w 4512607"/>
              <a:gd name="connsiteY21" fmla="*/ 2930426 h 5530693"/>
              <a:gd name="connsiteX22" fmla="*/ 3940070 w 4512607"/>
              <a:gd name="connsiteY22" fmla="*/ 3205971 h 5530693"/>
              <a:gd name="connsiteX23" fmla="*/ 3176125 w 4512607"/>
              <a:gd name="connsiteY23" fmla="*/ 3646434 h 5530693"/>
              <a:gd name="connsiteX24" fmla="*/ 3176125 w 4512607"/>
              <a:gd name="connsiteY24" fmla="*/ 2764484 h 5530693"/>
              <a:gd name="connsiteX25" fmla="*/ 3115111 w 4512607"/>
              <a:gd name="connsiteY25" fmla="*/ 1883558 h 5530693"/>
              <a:gd name="connsiteX26" fmla="*/ 3115111 w 4512607"/>
              <a:gd name="connsiteY26" fmla="*/ 2764484 h 5530693"/>
              <a:gd name="connsiteX27" fmla="*/ 3115111 w 4512607"/>
              <a:gd name="connsiteY27" fmla="*/ 3645666 h 5530693"/>
              <a:gd name="connsiteX28" fmla="*/ 2351376 w 4512607"/>
              <a:gd name="connsiteY28" fmla="*/ 3204947 h 5530693"/>
              <a:gd name="connsiteX29" fmla="*/ 1587642 w 4512607"/>
              <a:gd name="connsiteY29" fmla="*/ 2764484 h 5530693"/>
              <a:gd name="connsiteX30" fmla="*/ 2351376 w 4512607"/>
              <a:gd name="connsiteY30" fmla="*/ 2324021 h 5530693"/>
              <a:gd name="connsiteX31" fmla="*/ 1588484 w 4512607"/>
              <a:gd name="connsiteY31" fmla="*/ 941429 h 5530693"/>
              <a:gd name="connsiteX32" fmla="*/ 2352428 w 4512607"/>
              <a:gd name="connsiteY32" fmla="*/ 1381892 h 5530693"/>
              <a:gd name="connsiteX33" fmla="*/ 3116163 w 4512607"/>
              <a:gd name="connsiteY33" fmla="*/ 1822354 h 5530693"/>
              <a:gd name="connsiteX34" fmla="*/ 2352428 w 4512607"/>
              <a:gd name="connsiteY34" fmla="*/ 2263073 h 5530693"/>
              <a:gd name="connsiteX35" fmla="*/ 1588484 w 4512607"/>
              <a:gd name="connsiteY35" fmla="*/ 2703536 h 5530693"/>
              <a:gd name="connsiteX36" fmla="*/ 1588484 w 4512607"/>
              <a:gd name="connsiteY36" fmla="*/ 1822354 h 5530693"/>
              <a:gd name="connsiteX37" fmla="*/ 1527469 w 4512607"/>
              <a:gd name="connsiteY37" fmla="*/ 941429 h 5530693"/>
              <a:gd name="connsiteX38" fmla="*/ 1527469 w 4512607"/>
              <a:gd name="connsiteY38" fmla="*/ 1822354 h 5530693"/>
              <a:gd name="connsiteX39" fmla="*/ 1527469 w 4512607"/>
              <a:gd name="connsiteY39" fmla="*/ 2703536 h 5530693"/>
              <a:gd name="connsiteX40" fmla="*/ 763735 w 4512607"/>
              <a:gd name="connsiteY40" fmla="*/ 2263073 h 5530693"/>
              <a:gd name="connsiteX41" fmla="*/ 0 w 4512607"/>
              <a:gd name="connsiteY41" fmla="*/ 1822354 h 5530693"/>
              <a:gd name="connsiteX42" fmla="*/ 763735 w 4512607"/>
              <a:gd name="connsiteY42" fmla="*/ 1381892 h 5530693"/>
              <a:gd name="connsiteX43" fmla="*/ 1052 w 4512607"/>
              <a:gd name="connsiteY43" fmla="*/ 0 h 5530693"/>
              <a:gd name="connsiteX44" fmla="*/ 2268 w 4512607"/>
              <a:gd name="connsiteY44" fmla="*/ 0 h 5530693"/>
              <a:gd name="connsiteX45" fmla="*/ 764786 w 4512607"/>
              <a:gd name="connsiteY45" fmla="*/ 439762 h 5530693"/>
              <a:gd name="connsiteX46" fmla="*/ 1528521 w 4512607"/>
              <a:gd name="connsiteY46" fmla="*/ 880481 h 5530693"/>
              <a:gd name="connsiteX47" fmla="*/ 764786 w 4512607"/>
              <a:gd name="connsiteY47" fmla="*/ 1320944 h 5530693"/>
              <a:gd name="connsiteX48" fmla="*/ 1052 w 4512607"/>
              <a:gd name="connsiteY48" fmla="*/ 1761407 h 5530693"/>
              <a:gd name="connsiteX49" fmla="*/ 1052 w 4512607"/>
              <a:gd name="connsiteY49" fmla="*/ 880481 h 553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12607" h="5530693">
                <a:moveTo>
                  <a:pt x="1052" y="3768586"/>
                </a:moveTo>
                <a:lnTo>
                  <a:pt x="764786" y="4209049"/>
                </a:lnTo>
                <a:lnTo>
                  <a:pt x="1528521" y="4649511"/>
                </a:lnTo>
                <a:lnTo>
                  <a:pt x="764786" y="5090230"/>
                </a:lnTo>
                <a:lnTo>
                  <a:pt x="1052" y="5530693"/>
                </a:lnTo>
                <a:lnTo>
                  <a:pt x="1052" y="4649511"/>
                </a:lnTo>
                <a:close/>
                <a:moveTo>
                  <a:pt x="1527469" y="2826456"/>
                </a:moveTo>
                <a:lnTo>
                  <a:pt x="1527469" y="3707638"/>
                </a:lnTo>
                <a:lnTo>
                  <a:pt x="1527469" y="4588564"/>
                </a:lnTo>
                <a:lnTo>
                  <a:pt x="763735" y="4148101"/>
                </a:lnTo>
                <a:lnTo>
                  <a:pt x="0" y="3707638"/>
                </a:lnTo>
                <a:lnTo>
                  <a:pt x="763735" y="3266919"/>
                </a:lnTo>
                <a:close/>
                <a:moveTo>
                  <a:pt x="1588484" y="2825432"/>
                </a:moveTo>
                <a:lnTo>
                  <a:pt x="2352428" y="3266151"/>
                </a:lnTo>
                <a:lnTo>
                  <a:pt x="3116163" y="3706614"/>
                </a:lnTo>
                <a:lnTo>
                  <a:pt x="2352428" y="4147076"/>
                </a:lnTo>
                <a:lnTo>
                  <a:pt x="1588484" y="4587539"/>
                </a:lnTo>
                <a:lnTo>
                  <a:pt x="1588484" y="3707638"/>
                </a:lnTo>
                <a:close/>
                <a:moveTo>
                  <a:pt x="3176125" y="1883558"/>
                </a:moveTo>
                <a:lnTo>
                  <a:pt x="3940070" y="2324021"/>
                </a:lnTo>
                <a:lnTo>
                  <a:pt x="4416825" y="2599566"/>
                </a:lnTo>
                <a:cubicBezTo>
                  <a:pt x="4544535" y="2673062"/>
                  <a:pt x="4544535" y="2856930"/>
                  <a:pt x="4416825" y="2930426"/>
                </a:cubicBezTo>
                <a:lnTo>
                  <a:pt x="3940070" y="3205971"/>
                </a:lnTo>
                <a:lnTo>
                  <a:pt x="3176125" y="3646434"/>
                </a:lnTo>
                <a:lnTo>
                  <a:pt x="3176125" y="2764484"/>
                </a:lnTo>
                <a:close/>
                <a:moveTo>
                  <a:pt x="3115111" y="1883558"/>
                </a:moveTo>
                <a:lnTo>
                  <a:pt x="3115111" y="2764484"/>
                </a:lnTo>
                <a:lnTo>
                  <a:pt x="3115111" y="3645666"/>
                </a:lnTo>
                <a:lnTo>
                  <a:pt x="2351376" y="3204947"/>
                </a:lnTo>
                <a:lnTo>
                  <a:pt x="1587642" y="2764484"/>
                </a:lnTo>
                <a:lnTo>
                  <a:pt x="2351376" y="2324021"/>
                </a:lnTo>
                <a:close/>
                <a:moveTo>
                  <a:pt x="1588484" y="941429"/>
                </a:moveTo>
                <a:lnTo>
                  <a:pt x="2352428" y="1381892"/>
                </a:lnTo>
                <a:lnTo>
                  <a:pt x="3116163" y="1822354"/>
                </a:lnTo>
                <a:lnTo>
                  <a:pt x="2352428" y="2263073"/>
                </a:lnTo>
                <a:lnTo>
                  <a:pt x="1588484" y="2703536"/>
                </a:lnTo>
                <a:lnTo>
                  <a:pt x="1588484" y="1822354"/>
                </a:lnTo>
                <a:close/>
                <a:moveTo>
                  <a:pt x="1527469" y="941429"/>
                </a:moveTo>
                <a:lnTo>
                  <a:pt x="1527469" y="1822354"/>
                </a:lnTo>
                <a:lnTo>
                  <a:pt x="1527469" y="2703536"/>
                </a:lnTo>
                <a:lnTo>
                  <a:pt x="763735" y="2263073"/>
                </a:lnTo>
                <a:lnTo>
                  <a:pt x="0" y="1822354"/>
                </a:lnTo>
                <a:lnTo>
                  <a:pt x="763735" y="1381892"/>
                </a:lnTo>
                <a:close/>
                <a:moveTo>
                  <a:pt x="1052" y="0"/>
                </a:moveTo>
                <a:lnTo>
                  <a:pt x="2268" y="0"/>
                </a:lnTo>
                <a:lnTo>
                  <a:pt x="764786" y="439762"/>
                </a:lnTo>
                <a:lnTo>
                  <a:pt x="1528521" y="880481"/>
                </a:lnTo>
                <a:lnTo>
                  <a:pt x="764786" y="1320944"/>
                </a:lnTo>
                <a:lnTo>
                  <a:pt x="1052" y="1761407"/>
                </a:lnTo>
                <a:lnTo>
                  <a:pt x="1052" y="880481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9F78AEB7-26DB-9181-A0C1-BC12F2BD6389}"/>
              </a:ext>
            </a:extLst>
          </p:cNvPr>
          <p:cNvSpPr/>
          <p:nvPr/>
        </p:nvSpPr>
        <p:spPr>
          <a:xfrm>
            <a:off x="1640062" y="1616378"/>
            <a:ext cx="3115165" cy="3648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13346"/>
                </a:moveTo>
                <a:lnTo>
                  <a:pt x="0" y="15525"/>
                </a:lnTo>
                <a:lnTo>
                  <a:pt x="0" y="16383"/>
                </a:lnTo>
                <a:lnTo>
                  <a:pt x="0" y="21600"/>
                </a:lnTo>
                <a:lnTo>
                  <a:pt x="5296" y="18992"/>
                </a:lnTo>
                <a:lnTo>
                  <a:pt x="10592" y="16383"/>
                </a:lnTo>
                <a:lnTo>
                  <a:pt x="5296" y="13775"/>
                </a:lnTo>
                <a:lnTo>
                  <a:pt x="4423" y="13346"/>
                </a:lnTo>
                <a:close/>
                <a:moveTo>
                  <a:pt x="4793" y="8440"/>
                </a:moveTo>
                <a:lnTo>
                  <a:pt x="8754" y="10394"/>
                </a:lnTo>
                <a:cubicBezTo>
                  <a:pt x="9124" y="10574"/>
                  <a:pt x="9124" y="11031"/>
                  <a:pt x="8754" y="11212"/>
                </a:cubicBezTo>
                <a:lnTo>
                  <a:pt x="4793" y="13166"/>
                </a:lnTo>
                <a:lnTo>
                  <a:pt x="5296" y="13414"/>
                </a:lnTo>
                <a:lnTo>
                  <a:pt x="10592" y="16022"/>
                </a:lnTo>
                <a:lnTo>
                  <a:pt x="10592" y="10806"/>
                </a:lnTo>
                <a:lnTo>
                  <a:pt x="10592" y="5589"/>
                </a:lnTo>
                <a:lnTo>
                  <a:pt x="5296" y="8197"/>
                </a:lnTo>
                <a:lnTo>
                  <a:pt x="4793" y="8440"/>
                </a:lnTo>
                <a:close/>
                <a:moveTo>
                  <a:pt x="16304" y="8192"/>
                </a:moveTo>
                <a:lnTo>
                  <a:pt x="11008" y="5583"/>
                </a:lnTo>
                <a:lnTo>
                  <a:pt x="11008" y="10800"/>
                </a:lnTo>
                <a:lnTo>
                  <a:pt x="11008" y="16017"/>
                </a:lnTo>
                <a:lnTo>
                  <a:pt x="16304" y="13408"/>
                </a:lnTo>
                <a:lnTo>
                  <a:pt x="21600" y="10800"/>
                </a:lnTo>
                <a:lnTo>
                  <a:pt x="16304" y="8192"/>
                </a:lnTo>
                <a:close/>
                <a:moveTo>
                  <a:pt x="0" y="0"/>
                </a:moveTo>
                <a:lnTo>
                  <a:pt x="0" y="5217"/>
                </a:lnTo>
                <a:lnTo>
                  <a:pt x="0" y="6075"/>
                </a:lnTo>
                <a:lnTo>
                  <a:pt x="4423" y="8254"/>
                </a:lnTo>
                <a:lnTo>
                  <a:pt x="5289" y="7825"/>
                </a:lnTo>
                <a:lnTo>
                  <a:pt x="10585" y="5217"/>
                </a:lnTo>
                <a:lnTo>
                  <a:pt x="5289" y="2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45AF2C9-0954-5F9D-90B4-7CFCF5A7F293}"/>
              </a:ext>
            </a:extLst>
          </p:cNvPr>
          <p:cNvSpPr/>
          <p:nvPr/>
        </p:nvSpPr>
        <p:spPr>
          <a:xfrm>
            <a:off x="3165701" y="529360"/>
            <a:ext cx="4753322" cy="5826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2" y="9785"/>
                </a:moveTo>
                <a:cubicBezTo>
                  <a:pt x="21223" y="9998"/>
                  <a:pt x="21492" y="10376"/>
                  <a:pt x="21492" y="10800"/>
                </a:cubicBezTo>
                <a:cubicBezTo>
                  <a:pt x="21492" y="11224"/>
                  <a:pt x="21223" y="11602"/>
                  <a:pt x="20772" y="11815"/>
                </a:cubicBezTo>
                <a:lnTo>
                  <a:pt x="0" y="21600"/>
                </a:lnTo>
                <a:lnTo>
                  <a:pt x="217" y="21600"/>
                </a:lnTo>
                <a:lnTo>
                  <a:pt x="20829" y="11892"/>
                </a:lnTo>
                <a:cubicBezTo>
                  <a:pt x="21314" y="11663"/>
                  <a:pt x="21600" y="11256"/>
                  <a:pt x="21600" y="10800"/>
                </a:cubicBezTo>
                <a:cubicBezTo>
                  <a:pt x="21600" y="10344"/>
                  <a:pt x="21310" y="9934"/>
                  <a:pt x="20829" y="9708"/>
                </a:cubicBezTo>
                <a:lnTo>
                  <a:pt x="217" y="0"/>
                </a:lnTo>
                <a:lnTo>
                  <a:pt x="0" y="0"/>
                </a:lnTo>
                <a:lnTo>
                  <a:pt x="20772" y="9785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C435D4BD-F419-EC41-7BB7-E2DD7D22CEB7}"/>
              </a:ext>
            </a:extLst>
          </p:cNvPr>
          <p:cNvSpPr/>
          <p:nvPr/>
        </p:nvSpPr>
        <p:spPr>
          <a:xfrm>
            <a:off x="85816" y="529360"/>
            <a:ext cx="3083699" cy="1773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0" y="21600"/>
                </a:moveTo>
                <a:lnTo>
                  <a:pt x="21600" y="21379"/>
                </a:lnTo>
                <a:lnTo>
                  <a:pt x="30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E9FE3BF3-AF7C-EC7D-3CAE-EB259FBF7D5F}"/>
              </a:ext>
            </a:extLst>
          </p:cNvPr>
          <p:cNvSpPr/>
          <p:nvPr/>
        </p:nvSpPr>
        <p:spPr>
          <a:xfrm>
            <a:off x="85816" y="4581840"/>
            <a:ext cx="3083699" cy="1774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01" y="21600"/>
                </a:lnTo>
                <a:lnTo>
                  <a:pt x="21600" y="221"/>
                </a:lnTo>
                <a:lnTo>
                  <a:pt x="2152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8C8EF656-F08B-4CE4-FFED-3BC9F3110166}"/>
              </a:ext>
            </a:extLst>
          </p:cNvPr>
          <p:cNvSpPr/>
          <p:nvPr userDrawn="1"/>
        </p:nvSpPr>
        <p:spPr>
          <a:xfrm>
            <a:off x="1640062" y="1616378"/>
            <a:ext cx="3115165" cy="3648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13346"/>
                </a:moveTo>
                <a:lnTo>
                  <a:pt x="0" y="15525"/>
                </a:lnTo>
                <a:lnTo>
                  <a:pt x="0" y="16383"/>
                </a:lnTo>
                <a:lnTo>
                  <a:pt x="0" y="21600"/>
                </a:lnTo>
                <a:lnTo>
                  <a:pt x="5296" y="18992"/>
                </a:lnTo>
                <a:lnTo>
                  <a:pt x="10592" y="16383"/>
                </a:lnTo>
                <a:lnTo>
                  <a:pt x="5296" y="13775"/>
                </a:lnTo>
                <a:lnTo>
                  <a:pt x="4423" y="13346"/>
                </a:lnTo>
                <a:close/>
                <a:moveTo>
                  <a:pt x="4793" y="8440"/>
                </a:moveTo>
                <a:lnTo>
                  <a:pt x="8754" y="10394"/>
                </a:lnTo>
                <a:cubicBezTo>
                  <a:pt x="9124" y="10574"/>
                  <a:pt x="9124" y="11031"/>
                  <a:pt x="8754" y="11212"/>
                </a:cubicBezTo>
                <a:lnTo>
                  <a:pt x="4793" y="13166"/>
                </a:lnTo>
                <a:lnTo>
                  <a:pt x="5296" y="13414"/>
                </a:lnTo>
                <a:lnTo>
                  <a:pt x="10592" y="16022"/>
                </a:lnTo>
                <a:lnTo>
                  <a:pt x="10592" y="10806"/>
                </a:lnTo>
                <a:lnTo>
                  <a:pt x="10592" y="5589"/>
                </a:lnTo>
                <a:lnTo>
                  <a:pt x="5296" y="8197"/>
                </a:lnTo>
                <a:lnTo>
                  <a:pt x="4793" y="8440"/>
                </a:lnTo>
                <a:close/>
                <a:moveTo>
                  <a:pt x="16304" y="8192"/>
                </a:moveTo>
                <a:lnTo>
                  <a:pt x="11008" y="5583"/>
                </a:lnTo>
                <a:lnTo>
                  <a:pt x="11008" y="10800"/>
                </a:lnTo>
                <a:lnTo>
                  <a:pt x="11008" y="16017"/>
                </a:lnTo>
                <a:lnTo>
                  <a:pt x="16304" y="13408"/>
                </a:lnTo>
                <a:lnTo>
                  <a:pt x="21600" y="10800"/>
                </a:lnTo>
                <a:lnTo>
                  <a:pt x="16304" y="8192"/>
                </a:lnTo>
                <a:close/>
                <a:moveTo>
                  <a:pt x="0" y="0"/>
                </a:moveTo>
                <a:lnTo>
                  <a:pt x="0" y="5217"/>
                </a:lnTo>
                <a:lnTo>
                  <a:pt x="0" y="6075"/>
                </a:lnTo>
                <a:lnTo>
                  <a:pt x="4423" y="8254"/>
                </a:lnTo>
                <a:lnTo>
                  <a:pt x="5289" y="7825"/>
                </a:lnTo>
                <a:lnTo>
                  <a:pt x="10585" y="5217"/>
                </a:lnTo>
                <a:lnTo>
                  <a:pt x="5289" y="2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BC46B08D-0329-49C2-E3EA-A9C556D964B4}"/>
              </a:ext>
            </a:extLst>
          </p:cNvPr>
          <p:cNvSpPr/>
          <p:nvPr userDrawn="1"/>
        </p:nvSpPr>
        <p:spPr>
          <a:xfrm>
            <a:off x="3165701" y="529360"/>
            <a:ext cx="4753322" cy="5826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2" y="9785"/>
                </a:moveTo>
                <a:cubicBezTo>
                  <a:pt x="21223" y="9998"/>
                  <a:pt x="21492" y="10376"/>
                  <a:pt x="21492" y="10800"/>
                </a:cubicBezTo>
                <a:cubicBezTo>
                  <a:pt x="21492" y="11224"/>
                  <a:pt x="21223" y="11602"/>
                  <a:pt x="20772" y="11815"/>
                </a:cubicBezTo>
                <a:lnTo>
                  <a:pt x="0" y="21600"/>
                </a:lnTo>
                <a:lnTo>
                  <a:pt x="217" y="21600"/>
                </a:lnTo>
                <a:lnTo>
                  <a:pt x="20829" y="11892"/>
                </a:lnTo>
                <a:cubicBezTo>
                  <a:pt x="21314" y="11663"/>
                  <a:pt x="21600" y="11256"/>
                  <a:pt x="21600" y="10800"/>
                </a:cubicBezTo>
                <a:cubicBezTo>
                  <a:pt x="21600" y="10344"/>
                  <a:pt x="21310" y="9934"/>
                  <a:pt x="20829" y="9708"/>
                </a:cubicBezTo>
                <a:lnTo>
                  <a:pt x="217" y="0"/>
                </a:lnTo>
                <a:lnTo>
                  <a:pt x="0" y="0"/>
                </a:lnTo>
                <a:lnTo>
                  <a:pt x="20772" y="9785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BF899EEC-6B14-62FC-9E00-6D783C395ADF}"/>
              </a:ext>
            </a:extLst>
          </p:cNvPr>
          <p:cNvSpPr/>
          <p:nvPr userDrawn="1"/>
        </p:nvSpPr>
        <p:spPr>
          <a:xfrm>
            <a:off x="85816" y="529360"/>
            <a:ext cx="3083699" cy="1773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0" y="21600"/>
                </a:moveTo>
                <a:lnTo>
                  <a:pt x="21600" y="21379"/>
                </a:lnTo>
                <a:lnTo>
                  <a:pt x="30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CAFE1F2B-CEA8-DB59-4837-0223890AD04D}"/>
              </a:ext>
            </a:extLst>
          </p:cNvPr>
          <p:cNvSpPr/>
          <p:nvPr userDrawn="1"/>
        </p:nvSpPr>
        <p:spPr>
          <a:xfrm>
            <a:off x="85816" y="4581840"/>
            <a:ext cx="3083699" cy="1774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01" y="21600"/>
                </a:lnTo>
                <a:lnTo>
                  <a:pt x="21600" y="221"/>
                </a:lnTo>
                <a:lnTo>
                  <a:pt x="2152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5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28" y="365125"/>
            <a:ext cx="746497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828" y="1825625"/>
            <a:ext cx="7464972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C119195-D840-EA7C-9A5A-F57154BA8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52" y="2622193"/>
            <a:ext cx="3554224" cy="4152601"/>
          </a:xfrm>
          <a:custGeom>
            <a:avLst/>
            <a:gdLst>
              <a:gd name="connsiteX0" fmla="*/ 3554224 w 3554224"/>
              <a:gd name="connsiteY0" fmla="*/ 0 h 4152601"/>
              <a:gd name="connsiteX1" fmla="*/ 3554224 w 3554224"/>
              <a:gd name="connsiteY1" fmla="*/ 2075916 h 4152601"/>
              <a:gd name="connsiteX2" fmla="*/ 3554224 w 3554224"/>
              <a:gd name="connsiteY2" fmla="*/ 4152601 h 4152601"/>
              <a:gd name="connsiteX3" fmla="*/ 1755905 w 3554224"/>
              <a:gd name="connsiteY3" fmla="*/ 3114259 h 4152601"/>
              <a:gd name="connsiteX4" fmla="*/ 21393 w 3554224"/>
              <a:gd name="connsiteY4" fmla="*/ 2113020 h 4152601"/>
              <a:gd name="connsiteX5" fmla="*/ 21393 w 3554224"/>
              <a:gd name="connsiteY5" fmla="*/ 2039581 h 4152601"/>
              <a:gd name="connsiteX6" fmla="*/ 1755905 w 3554224"/>
              <a:gd name="connsiteY6" fmla="*/ 1038343 h 415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224" h="4152601">
                <a:moveTo>
                  <a:pt x="3554224" y="0"/>
                </a:moveTo>
                <a:lnTo>
                  <a:pt x="3554224" y="2075916"/>
                </a:lnTo>
                <a:lnTo>
                  <a:pt x="3554224" y="4152601"/>
                </a:lnTo>
                <a:lnTo>
                  <a:pt x="1755905" y="3114259"/>
                </a:lnTo>
                <a:lnTo>
                  <a:pt x="21393" y="2113020"/>
                </a:lnTo>
                <a:cubicBezTo>
                  <a:pt x="-7131" y="2096871"/>
                  <a:pt x="-7131" y="2055730"/>
                  <a:pt x="21393" y="2039581"/>
                </a:cubicBezTo>
                <a:lnTo>
                  <a:pt x="1755905" y="1038343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32E260CD-99CD-6D83-7F45-286CF8E698C3}"/>
              </a:ext>
            </a:extLst>
          </p:cNvPr>
          <p:cNvSpPr/>
          <p:nvPr/>
        </p:nvSpPr>
        <p:spPr>
          <a:xfrm>
            <a:off x="57211" y="9535"/>
            <a:ext cx="3443892" cy="4299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600" extrusionOk="0">
                <a:moveTo>
                  <a:pt x="0" y="16374"/>
                </a:moveTo>
                <a:lnTo>
                  <a:pt x="0" y="11157"/>
                </a:lnTo>
                <a:lnTo>
                  <a:pt x="5579" y="13768"/>
                </a:lnTo>
                <a:lnTo>
                  <a:pt x="11158" y="16378"/>
                </a:lnTo>
                <a:lnTo>
                  <a:pt x="5579" y="18989"/>
                </a:lnTo>
                <a:lnTo>
                  <a:pt x="0" y="21600"/>
                </a:lnTo>
                <a:lnTo>
                  <a:pt x="0" y="16374"/>
                </a:lnTo>
                <a:close/>
                <a:moveTo>
                  <a:pt x="0" y="5217"/>
                </a:moveTo>
                <a:lnTo>
                  <a:pt x="0" y="0"/>
                </a:lnTo>
                <a:lnTo>
                  <a:pt x="5579" y="2611"/>
                </a:lnTo>
                <a:lnTo>
                  <a:pt x="11158" y="5222"/>
                </a:lnTo>
                <a:lnTo>
                  <a:pt x="5579" y="7832"/>
                </a:lnTo>
                <a:lnTo>
                  <a:pt x="0" y="10443"/>
                </a:lnTo>
                <a:lnTo>
                  <a:pt x="0" y="5217"/>
                </a:lnTo>
                <a:close/>
                <a:moveTo>
                  <a:pt x="11608" y="10798"/>
                </a:moveTo>
                <a:lnTo>
                  <a:pt x="11608" y="5581"/>
                </a:lnTo>
                <a:lnTo>
                  <a:pt x="17187" y="8192"/>
                </a:lnTo>
                <a:lnTo>
                  <a:pt x="20671" y="9820"/>
                </a:lnTo>
                <a:cubicBezTo>
                  <a:pt x="21600" y="10256"/>
                  <a:pt x="21600" y="11344"/>
                  <a:pt x="20671" y="11780"/>
                </a:cubicBezTo>
                <a:lnTo>
                  <a:pt x="17187" y="13408"/>
                </a:lnTo>
                <a:lnTo>
                  <a:pt x="11608" y="16019"/>
                </a:lnTo>
                <a:lnTo>
                  <a:pt x="11608" y="10798"/>
                </a:lnTo>
                <a:close/>
                <a:moveTo>
                  <a:pt x="11164" y="10798"/>
                </a:moveTo>
                <a:lnTo>
                  <a:pt x="11164" y="16014"/>
                </a:lnTo>
                <a:lnTo>
                  <a:pt x="5585" y="13404"/>
                </a:lnTo>
                <a:lnTo>
                  <a:pt x="6" y="10793"/>
                </a:lnTo>
                <a:lnTo>
                  <a:pt x="5585" y="8182"/>
                </a:lnTo>
                <a:lnTo>
                  <a:pt x="11164" y="5571"/>
                </a:lnTo>
                <a:lnTo>
                  <a:pt x="11164" y="1079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09279E8F-EFCF-DFC1-7760-82C5FCF5A882}"/>
              </a:ext>
            </a:extLst>
          </p:cNvPr>
          <p:cNvSpPr/>
          <p:nvPr/>
        </p:nvSpPr>
        <p:spPr>
          <a:xfrm>
            <a:off x="0" y="0"/>
            <a:ext cx="3712073" cy="453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2" y="8738"/>
                </a:moveTo>
                <a:cubicBezTo>
                  <a:pt x="21029" y="9061"/>
                  <a:pt x="21434" y="9634"/>
                  <a:pt x="21434" y="10279"/>
                </a:cubicBezTo>
                <a:cubicBezTo>
                  <a:pt x="21434" y="10920"/>
                  <a:pt x="21029" y="11498"/>
                  <a:pt x="20352" y="11821"/>
                </a:cubicBezTo>
                <a:lnTo>
                  <a:pt x="0" y="21445"/>
                </a:lnTo>
                <a:lnTo>
                  <a:pt x="0" y="21600"/>
                </a:lnTo>
                <a:lnTo>
                  <a:pt x="20435" y="11934"/>
                </a:lnTo>
                <a:cubicBezTo>
                  <a:pt x="21167" y="11589"/>
                  <a:pt x="21600" y="10970"/>
                  <a:pt x="21600" y="10279"/>
                </a:cubicBezTo>
                <a:cubicBezTo>
                  <a:pt x="21600" y="9588"/>
                  <a:pt x="21162" y="8970"/>
                  <a:pt x="20435" y="8625"/>
                </a:cubicBezTo>
                <a:lnTo>
                  <a:pt x="2208" y="0"/>
                </a:lnTo>
                <a:lnTo>
                  <a:pt x="1881" y="0"/>
                </a:lnTo>
                <a:lnTo>
                  <a:pt x="20352" y="873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C43146CE-DB8F-BBBA-C078-7C3F0A4EE2DD}"/>
              </a:ext>
            </a:extLst>
          </p:cNvPr>
          <p:cNvSpPr/>
          <p:nvPr userDrawn="1"/>
        </p:nvSpPr>
        <p:spPr>
          <a:xfrm>
            <a:off x="57211" y="9535"/>
            <a:ext cx="3443892" cy="4299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600" extrusionOk="0">
                <a:moveTo>
                  <a:pt x="0" y="16374"/>
                </a:moveTo>
                <a:lnTo>
                  <a:pt x="0" y="11157"/>
                </a:lnTo>
                <a:lnTo>
                  <a:pt x="5579" y="13768"/>
                </a:lnTo>
                <a:lnTo>
                  <a:pt x="11158" y="16378"/>
                </a:lnTo>
                <a:lnTo>
                  <a:pt x="5579" y="18989"/>
                </a:lnTo>
                <a:lnTo>
                  <a:pt x="0" y="21600"/>
                </a:lnTo>
                <a:lnTo>
                  <a:pt x="0" y="16374"/>
                </a:lnTo>
                <a:close/>
                <a:moveTo>
                  <a:pt x="0" y="5217"/>
                </a:moveTo>
                <a:lnTo>
                  <a:pt x="0" y="0"/>
                </a:lnTo>
                <a:lnTo>
                  <a:pt x="5579" y="2611"/>
                </a:lnTo>
                <a:lnTo>
                  <a:pt x="11158" y="5222"/>
                </a:lnTo>
                <a:lnTo>
                  <a:pt x="5579" y="7832"/>
                </a:lnTo>
                <a:lnTo>
                  <a:pt x="0" y="10443"/>
                </a:lnTo>
                <a:lnTo>
                  <a:pt x="0" y="5217"/>
                </a:lnTo>
                <a:close/>
                <a:moveTo>
                  <a:pt x="11608" y="10798"/>
                </a:moveTo>
                <a:lnTo>
                  <a:pt x="11608" y="5581"/>
                </a:lnTo>
                <a:lnTo>
                  <a:pt x="17187" y="8192"/>
                </a:lnTo>
                <a:lnTo>
                  <a:pt x="20671" y="9820"/>
                </a:lnTo>
                <a:cubicBezTo>
                  <a:pt x="21600" y="10256"/>
                  <a:pt x="21600" y="11344"/>
                  <a:pt x="20671" y="11780"/>
                </a:cubicBezTo>
                <a:lnTo>
                  <a:pt x="17187" y="13408"/>
                </a:lnTo>
                <a:lnTo>
                  <a:pt x="11608" y="16019"/>
                </a:lnTo>
                <a:lnTo>
                  <a:pt x="11608" y="10798"/>
                </a:lnTo>
                <a:close/>
                <a:moveTo>
                  <a:pt x="11164" y="10798"/>
                </a:moveTo>
                <a:lnTo>
                  <a:pt x="11164" y="16014"/>
                </a:lnTo>
                <a:lnTo>
                  <a:pt x="5585" y="13404"/>
                </a:lnTo>
                <a:lnTo>
                  <a:pt x="6" y="10793"/>
                </a:lnTo>
                <a:lnTo>
                  <a:pt x="5585" y="8182"/>
                </a:lnTo>
                <a:lnTo>
                  <a:pt x="11164" y="5571"/>
                </a:lnTo>
                <a:lnTo>
                  <a:pt x="11164" y="1079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A1C3F810-9F53-6BC5-84C7-562E450C40DB}"/>
              </a:ext>
            </a:extLst>
          </p:cNvPr>
          <p:cNvSpPr/>
          <p:nvPr userDrawn="1"/>
        </p:nvSpPr>
        <p:spPr>
          <a:xfrm>
            <a:off x="0" y="0"/>
            <a:ext cx="3712073" cy="453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2" y="8738"/>
                </a:moveTo>
                <a:cubicBezTo>
                  <a:pt x="21029" y="9061"/>
                  <a:pt x="21434" y="9634"/>
                  <a:pt x="21434" y="10279"/>
                </a:cubicBezTo>
                <a:cubicBezTo>
                  <a:pt x="21434" y="10920"/>
                  <a:pt x="21029" y="11498"/>
                  <a:pt x="20352" y="11821"/>
                </a:cubicBezTo>
                <a:lnTo>
                  <a:pt x="0" y="21445"/>
                </a:lnTo>
                <a:lnTo>
                  <a:pt x="0" y="21600"/>
                </a:lnTo>
                <a:lnTo>
                  <a:pt x="20435" y="11934"/>
                </a:lnTo>
                <a:cubicBezTo>
                  <a:pt x="21167" y="11589"/>
                  <a:pt x="21600" y="10970"/>
                  <a:pt x="21600" y="10279"/>
                </a:cubicBezTo>
                <a:cubicBezTo>
                  <a:pt x="21600" y="9588"/>
                  <a:pt x="21162" y="8970"/>
                  <a:pt x="20435" y="8625"/>
                </a:cubicBezTo>
                <a:lnTo>
                  <a:pt x="2208" y="0"/>
                </a:lnTo>
                <a:lnTo>
                  <a:pt x="1881" y="0"/>
                </a:lnTo>
                <a:lnTo>
                  <a:pt x="20352" y="873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728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4" y="1825625"/>
            <a:ext cx="7885386" cy="429139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1DF93-4F66-D9DC-34C1-0A6EB26DA03C}"/>
              </a:ext>
            </a:extLst>
          </p:cNvPr>
          <p:cNvGrpSpPr/>
          <p:nvPr/>
        </p:nvGrpSpPr>
        <p:grpSpPr>
          <a:xfrm>
            <a:off x="0" y="3387169"/>
            <a:ext cx="6011021" cy="3470831"/>
            <a:chOff x="28613100" y="17537428"/>
            <a:chExt cx="8006082" cy="4622802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940E19F1-BD70-445A-9AF6-386FD575D079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C9020B19-C76E-0612-CBE3-D8B7220FE674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D809CF5D-99CD-6C7F-3F96-6F993A4C32F5}"/>
                </a:ext>
              </a:extLst>
            </p:cNvPr>
            <p:cNvSpPr/>
            <p:nvPr/>
          </p:nvSpPr>
          <p:spPr>
            <a:xfrm>
              <a:off x="32257999" y="20767039"/>
              <a:ext cx="131063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3AAD2860-3829-A663-B041-546A083DBC45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766A02B5-C6A2-B71F-63DA-4BA7E2C3B706}"/>
                </a:ext>
              </a:extLst>
            </p:cNvPr>
            <p:cNvSpPr/>
            <p:nvPr/>
          </p:nvSpPr>
          <p:spPr>
            <a:xfrm>
              <a:off x="28613100" y="17537428"/>
              <a:ext cx="8006082" cy="462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7C5FFB2B-9628-9371-125D-DF7DFC7C2CF0}"/>
              </a:ext>
            </a:extLst>
          </p:cNvPr>
          <p:cNvGrpSpPr/>
          <p:nvPr userDrawn="1"/>
        </p:nvGrpSpPr>
        <p:grpSpPr>
          <a:xfrm>
            <a:off x="0" y="3387169"/>
            <a:ext cx="6011021" cy="3470831"/>
            <a:chOff x="28613100" y="17537428"/>
            <a:chExt cx="8006082" cy="4622802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04FB7448-C0F0-2978-D314-641947FB5803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AF78157D-5C0A-CB81-1EE6-F0F4E530208F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E0E6BC95-4B08-5320-E98F-65C6E06C0870}"/>
                </a:ext>
              </a:extLst>
            </p:cNvPr>
            <p:cNvSpPr/>
            <p:nvPr/>
          </p:nvSpPr>
          <p:spPr>
            <a:xfrm>
              <a:off x="32257999" y="20767039"/>
              <a:ext cx="131063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640DB1A1-8625-26F8-895E-D9B1DE282EFF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11B3AFCF-0EEE-2764-4FF9-20862BE6EA5D}"/>
                </a:ext>
              </a:extLst>
            </p:cNvPr>
            <p:cNvSpPr/>
            <p:nvPr/>
          </p:nvSpPr>
          <p:spPr>
            <a:xfrm>
              <a:off x="28613100" y="17537428"/>
              <a:ext cx="8006082" cy="462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980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24D8B4BE-5DBE-5A5D-2A59-3DAC047397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5206" y="0"/>
            <a:ext cx="4515888" cy="3862728"/>
          </a:xfrm>
          <a:custGeom>
            <a:avLst/>
            <a:gdLst>
              <a:gd name="connsiteX0" fmla="*/ 0 w 4515888"/>
              <a:gd name="connsiteY0" fmla="*/ 0 h 3862728"/>
              <a:gd name="connsiteX1" fmla="*/ 2257944 w 4515888"/>
              <a:gd name="connsiteY1" fmla="*/ 0 h 3862728"/>
              <a:gd name="connsiteX2" fmla="*/ 4515888 w 4515888"/>
              <a:gd name="connsiteY2" fmla="*/ 0 h 3862728"/>
              <a:gd name="connsiteX3" fmla="*/ 3386916 w 4515888"/>
              <a:gd name="connsiteY3" fmla="*/ 1954748 h 3862728"/>
              <a:gd name="connsiteX4" fmla="*/ 2298085 w 4515888"/>
              <a:gd name="connsiteY4" fmla="*/ 3839971 h 3862728"/>
              <a:gd name="connsiteX5" fmla="*/ 2280426 w 4515888"/>
              <a:gd name="connsiteY5" fmla="*/ 3857106 h 3862728"/>
              <a:gd name="connsiteX6" fmla="*/ 2258297 w 4515888"/>
              <a:gd name="connsiteY6" fmla="*/ 3862728 h 3862728"/>
              <a:gd name="connsiteX7" fmla="*/ 2257592 w 4515888"/>
              <a:gd name="connsiteY7" fmla="*/ 3862728 h 3862728"/>
              <a:gd name="connsiteX8" fmla="*/ 2235463 w 4515888"/>
              <a:gd name="connsiteY8" fmla="*/ 3857106 h 3862728"/>
              <a:gd name="connsiteX9" fmla="*/ 2217803 w 4515888"/>
              <a:gd name="connsiteY9" fmla="*/ 3839971 h 3862728"/>
              <a:gd name="connsiteX10" fmla="*/ 1128972 w 4515888"/>
              <a:gd name="connsiteY10" fmla="*/ 1954748 h 386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15888" h="3862728">
                <a:moveTo>
                  <a:pt x="0" y="0"/>
                </a:moveTo>
                <a:lnTo>
                  <a:pt x="2257944" y="0"/>
                </a:lnTo>
                <a:lnTo>
                  <a:pt x="4515888" y="0"/>
                </a:lnTo>
                <a:lnTo>
                  <a:pt x="3386916" y="1954748"/>
                </a:lnTo>
                <a:lnTo>
                  <a:pt x="2298085" y="3839971"/>
                </a:lnTo>
                <a:cubicBezTo>
                  <a:pt x="2293538" y="3847587"/>
                  <a:pt x="2287384" y="3853298"/>
                  <a:pt x="2280426" y="3857106"/>
                </a:cubicBezTo>
                <a:lnTo>
                  <a:pt x="2258297" y="3862728"/>
                </a:lnTo>
                <a:lnTo>
                  <a:pt x="2257592" y="3862728"/>
                </a:lnTo>
                <a:lnTo>
                  <a:pt x="2235463" y="3857106"/>
                </a:lnTo>
                <a:cubicBezTo>
                  <a:pt x="2228505" y="3853298"/>
                  <a:pt x="2222351" y="3847587"/>
                  <a:pt x="2217803" y="3839971"/>
                </a:cubicBezTo>
                <a:lnTo>
                  <a:pt x="1128972" y="195474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B52AB88-4148-3BE4-C5E7-3ADB88418026}"/>
              </a:ext>
            </a:extLst>
          </p:cNvPr>
          <p:cNvSpPr/>
          <p:nvPr/>
        </p:nvSpPr>
        <p:spPr>
          <a:xfrm>
            <a:off x="5217917" y="0"/>
            <a:ext cx="6974083" cy="657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8"/>
                </a:moveTo>
                <a:lnTo>
                  <a:pt x="47" y="0"/>
                </a:lnTo>
                <a:lnTo>
                  <a:pt x="11651" y="21152"/>
                </a:lnTo>
                <a:cubicBezTo>
                  <a:pt x="11783" y="21396"/>
                  <a:pt x="12023" y="21544"/>
                  <a:pt x="12288" y="21544"/>
                </a:cubicBezTo>
                <a:cubicBezTo>
                  <a:pt x="12554" y="21544"/>
                  <a:pt x="12793" y="21396"/>
                  <a:pt x="12926" y="21152"/>
                </a:cubicBezTo>
                <a:lnTo>
                  <a:pt x="21553" y="5344"/>
                </a:lnTo>
                <a:lnTo>
                  <a:pt x="21600" y="5373"/>
                </a:lnTo>
                <a:lnTo>
                  <a:pt x="12977" y="21180"/>
                </a:lnTo>
                <a:cubicBezTo>
                  <a:pt x="12832" y="21443"/>
                  <a:pt x="12575" y="21600"/>
                  <a:pt x="12288" y="21600"/>
                </a:cubicBezTo>
                <a:cubicBezTo>
                  <a:pt x="12002" y="21600"/>
                  <a:pt x="11745" y="21443"/>
                  <a:pt x="11600" y="21180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D356E81-1181-DD34-A81D-18E37A9ED4ED}"/>
              </a:ext>
            </a:extLst>
          </p:cNvPr>
          <p:cNvSpPr/>
          <p:nvPr/>
        </p:nvSpPr>
        <p:spPr>
          <a:xfrm>
            <a:off x="6714951" y="2212178"/>
            <a:ext cx="4936399" cy="4213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57" y="4429"/>
                </a:moveTo>
                <a:lnTo>
                  <a:pt x="6075" y="5"/>
                </a:lnTo>
                <a:lnTo>
                  <a:pt x="5220" y="5"/>
                </a:lnTo>
                <a:lnTo>
                  <a:pt x="0" y="5"/>
                </a:lnTo>
                <a:lnTo>
                  <a:pt x="2608" y="5299"/>
                </a:lnTo>
                <a:lnTo>
                  <a:pt x="5215" y="10592"/>
                </a:lnTo>
                <a:lnTo>
                  <a:pt x="7823" y="5299"/>
                </a:lnTo>
                <a:lnTo>
                  <a:pt x="8257" y="4429"/>
                </a:lnTo>
                <a:close/>
                <a:moveTo>
                  <a:pt x="13164" y="4795"/>
                </a:moveTo>
                <a:lnTo>
                  <a:pt x="11211" y="8754"/>
                </a:lnTo>
                <a:cubicBezTo>
                  <a:pt x="11027" y="9126"/>
                  <a:pt x="10573" y="9126"/>
                  <a:pt x="10389" y="8754"/>
                </a:cubicBezTo>
                <a:lnTo>
                  <a:pt x="8436" y="4795"/>
                </a:lnTo>
                <a:lnTo>
                  <a:pt x="8190" y="5299"/>
                </a:lnTo>
                <a:lnTo>
                  <a:pt x="5583" y="10592"/>
                </a:lnTo>
                <a:lnTo>
                  <a:pt x="10802" y="10592"/>
                </a:lnTo>
                <a:lnTo>
                  <a:pt x="16022" y="10592"/>
                </a:lnTo>
                <a:lnTo>
                  <a:pt x="13414" y="5299"/>
                </a:lnTo>
                <a:lnTo>
                  <a:pt x="13164" y="4795"/>
                </a:lnTo>
                <a:close/>
                <a:moveTo>
                  <a:pt x="13410" y="16306"/>
                </a:moveTo>
                <a:lnTo>
                  <a:pt x="16017" y="11013"/>
                </a:lnTo>
                <a:lnTo>
                  <a:pt x="10798" y="11013"/>
                </a:lnTo>
                <a:lnTo>
                  <a:pt x="5578" y="11013"/>
                </a:lnTo>
                <a:lnTo>
                  <a:pt x="8186" y="16306"/>
                </a:lnTo>
                <a:lnTo>
                  <a:pt x="10794" y="21600"/>
                </a:lnTo>
                <a:lnTo>
                  <a:pt x="13410" y="16306"/>
                </a:lnTo>
                <a:close/>
                <a:moveTo>
                  <a:pt x="21600" y="0"/>
                </a:moveTo>
                <a:lnTo>
                  <a:pt x="16380" y="0"/>
                </a:lnTo>
                <a:lnTo>
                  <a:pt x="15525" y="0"/>
                </a:lnTo>
                <a:lnTo>
                  <a:pt x="13343" y="4424"/>
                </a:lnTo>
                <a:lnTo>
                  <a:pt x="13773" y="5294"/>
                </a:lnTo>
                <a:lnTo>
                  <a:pt x="16380" y="10587"/>
                </a:lnTo>
                <a:lnTo>
                  <a:pt x="18988" y="529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3741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53741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8CD13F7-FE5E-4564-955B-78635E1D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A08B1B-1C08-468B-84FB-AF1608C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D3121047-A90B-EFC1-709D-47A3CC61ED47}"/>
              </a:ext>
            </a:extLst>
          </p:cNvPr>
          <p:cNvSpPr/>
          <p:nvPr userDrawn="1"/>
        </p:nvSpPr>
        <p:spPr>
          <a:xfrm>
            <a:off x="5217917" y="0"/>
            <a:ext cx="6974083" cy="657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8"/>
                </a:moveTo>
                <a:lnTo>
                  <a:pt x="47" y="0"/>
                </a:lnTo>
                <a:lnTo>
                  <a:pt x="11651" y="21152"/>
                </a:lnTo>
                <a:cubicBezTo>
                  <a:pt x="11783" y="21396"/>
                  <a:pt x="12023" y="21544"/>
                  <a:pt x="12288" y="21544"/>
                </a:cubicBezTo>
                <a:cubicBezTo>
                  <a:pt x="12554" y="21544"/>
                  <a:pt x="12793" y="21396"/>
                  <a:pt x="12926" y="21152"/>
                </a:cubicBezTo>
                <a:lnTo>
                  <a:pt x="21553" y="5344"/>
                </a:lnTo>
                <a:lnTo>
                  <a:pt x="21600" y="5373"/>
                </a:lnTo>
                <a:lnTo>
                  <a:pt x="12977" y="21180"/>
                </a:lnTo>
                <a:cubicBezTo>
                  <a:pt x="12832" y="21443"/>
                  <a:pt x="12575" y="21600"/>
                  <a:pt x="12288" y="21600"/>
                </a:cubicBezTo>
                <a:cubicBezTo>
                  <a:pt x="12002" y="21600"/>
                  <a:pt x="11745" y="21443"/>
                  <a:pt x="11600" y="21180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8E978B4A-D0B3-EB1E-4882-5C60FA4679AC}"/>
              </a:ext>
            </a:extLst>
          </p:cNvPr>
          <p:cNvSpPr/>
          <p:nvPr userDrawn="1"/>
        </p:nvSpPr>
        <p:spPr>
          <a:xfrm>
            <a:off x="6714951" y="2212178"/>
            <a:ext cx="4936399" cy="4213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57" y="4429"/>
                </a:moveTo>
                <a:lnTo>
                  <a:pt x="6075" y="5"/>
                </a:lnTo>
                <a:lnTo>
                  <a:pt x="5220" y="5"/>
                </a:lnTo>
                <a:lnTo>
                  <a:pt x="0" y="5"/>
                </a:lnTo>
                <a:lnTo>
                  <a:pt x="2608" y="5299"/>
                </a:lnTo>
                <a:lnTo>
                  <a:pt x="5215" y="10592"/>
                </a:lnTo>
                <a:lnTo>
                  <a:pt x="7823" y="5299"/>
                </a:lnTo>
                <a:lnTo>
                  <a:pt x="8257" y="4429"/>
                </a:lnTo>
                <a:close/>
                <a:moveTo>
                  <a:pt x="13164" y="4795"/>
                </a:moveTo>
                <a:lnTo>
                  <a:pt x="11211" y="8754"/>
                </a:lnTo>
                <a:cubicBezTo>
                  <a:pt x="11027" y="9126"/>
                  <a:pt x="10573" y="9126"/>
                  <a:pt x="10389" y="8754"/>
                </a:cubicBezTo>
                <a:lnTo>
                  <a:pt x="8436" y="4795"/>
                </a:lnTo>
                <a:lnTo>
                  <a:pt x="8190" y="5299"/>
                </a:lnTo>
                <a:lnTo>
                  <a:pt x="5583" y="10592"/>
                </a:lnTo>
                <a:lnTo>
                  <a:pt x="10802" y="10592"/>
                </a:lnTo>
                <a:lnTo>
                  <a:pt x="16022" y="10592"/>
                </a:lnTo>
                <a:lnTo>
                  <a:pt x="13414" y="5299"/>
                </a:lnTo>
                <a:lnTo>
                  <a:pt x="13164" y="4795"/>
                </a:lnTo>
                <a:close/>
                <a:moveTo>
                  <a:pt x="13410" y="16306"/>
                </a:moveTo>
                <a:lnTo>
                  <a:pt x="16017" y="11013"/>
                </a:lnTo>
                <a:lnTo>
                  <a:pt x="10798" y="11013"/>
                </a:lnTo>
                <a:lnTo>
                  <a:pt x="5578" y="11013"/>
                </a:lnTo>
                <a:lnTo>
                  <a:pt x="8186" y="16306"/>
                </a:lnTo>
                <a:lnTo>
                  <a:pt x="10794" y="21600"/>
                </a:lnTo>
                <a:lnTo>
                  <a:pt x="13410" y="16306"/>
                </a:lnTo>
                <a:close/>
                <a:moveTo>
                  <a:pt x="21600" y="0"/>
                </a:moveTo>
                <a:lnTo>
                  <a:pt x="16380" y="0"/>
                </a:lnTo>
                <a:lnTo>
                  <a:pt x="15525" y="0"/>
                </a:lnTo>
                <a:lnTo>
                  <a:pt x="13343" y="4424"/>
                </a:lnTo>
                <a:lnTo>
                  <a:pt x="13773" y="5294"/>
                </a:lnTo>
                <a:lnTo>
                  <a:pt x="16380" y="10587"/>
                </a:lnTo>
                <a:lnTo>
                  <a:pt x="18988" y="529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093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4" y="424489"/>
            <a:ext cx="41148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864" y="3304214"/>
            <a:ext cx="33102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B8A8EBE-499D-9BE6-E374-62C083F5B9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944" y="1459143"/>
            <a:ext cx="6522110" cy="5314710"/>
          </a:xfrm>
          <a:custGeom>
            <a:avLst/>
            <a:gdLst>
              <a:gd name="connsiteX0" fmla="*/ 5482800 w 6522110"/>
              <a:gd name="connsiteY0" fmla="*/ 3516297 h 5314710"/>
              <a:gd name="connsiteX1" fmla="*/ 6002455 w 6522110"/>
              <a:gd name="connsiteY1" fmla="*/ 4415504 h 5314710"/>
              <a:gd name="connsiteX2" fmla="*/ 6522110 w 6522110"/>
              <a:gd name="connsiteY2" fmla="*/ 5314710 h 5314710"/>
              <a:gd name="connsiteX3" fmla="*/ 5481894 w 6522110"/>
              <a:gd name="connsiteY3" fmla="*/ 5314710 h 5314710"/>
              <a:gd name="connsiteX4" fmla="*/ 4443490 w 6522110"/>
              <a:gd name="connsiteY4" fmla="*/ 5314710 h 5314710"/>
              <a:gd name="connsiteX5" fmla="*/ 4963145 w 6522110"/>
              <a:gd name="connsiteY5" fmla="*/ 4415504 h 5314710"/>
              <a:gd name="connsiteX6" fmla="*/ 1039310 w 6522110"/>
              <a:gd name="connsiteY6" fmla="*/ 3516297 h 5314710"/>
              <a:gd name="connsiteX7" fmla="*/ 1558966 w 6522110"/>
              <a:gd name="connsiteY7" fmla="*/ 4415504 h 5314710"/>
              <a:gd name="connsiteX8" fmla="*/ 2078621 w 6522110"/>
              <a:gd name="connsiteY8" fmla="*/ 5314710 h 5314710"/>
              <a:gd name="connsiteX9" fmla="*/ 1038405 w 6522110"/>
              <a:gd name="connsiteY9" fmla="*/ 5314710 h 5314710"/>
              <a:gd name="connsiteX10" fmla="*/ 0 w 6522110"/>
              <a:gd name="connsiteY10" fmla="*/ 5314710 h 5314710"/>
              <a:gd name="connsiteX11" fmla="*/ 519655 w 6522110"/>
              <a:gd name="connsiteY11" fmla="*/ 4415504 h 5314710"/>
              <a:gd name="connsiteX12" fmla="*/ 3331711 w 6522110"/>
              <a:gd name="connsiteY12" fmla="*/ 3515306 h 5314710"/>
              <a:gd name="connsiteX13" fmla="*/ 4371928 w 6522110"/>
              <a:gd name="connsiteY13" fmla="*/ 3515306 h 5314710"/>
              <a:gd name="connsiteX14" fmla="*/ 5410332 w 6522110"/>
              <a:gd name="connsiteY14" fmla="*/ 3515306 h 5314710"/>
              <a:gd name="connsiteX15" fmla="*/ 4890677 w 6522110"/>
              <a:gd name="connsiteY15" fmla="*/ 4414513 h 5314710"/>
              <a:gd name="connsiteX16" fmla="*/ 4371022 w 6522110"/>
              <a:gd name="connsiteY16" fmla="*/ 5313719 h 5314710"/>
              <a:gd name="connsiteX17" fmla="*/ 3851366 w 6522110"/>
              <a:gd name="connsiteY17" fmla="*/ 4414513 h 5314710"/>
              <a:gd name="connsiteX18" fmla="*/ 1109967 w 6522110"/>
              <a:gd name="connsiteY18" fmla="*/ 3515306 h 5314710"/>
              <a:gd name="connsiteX19" fmla="*/ 2150183 w 6522110"/>
              <a:gd name="connsiteY19" fmla="*/ 3515306 h 5314710"/>
              <a:gd name="connsiteX20" fmla="*/ 3188587 w 6522110"/>
              <a:gd name="connsiteY20" fmla="*/ 3515306 h 5314710"/>
              <a:gd name="connsiteX21" fmla="*/ 2668932 w 6522110"/>
              <a:gd name="connsiteY21" fmla="*/ 4414513 h 5314710"/>
              <a:gd name="connsiteX22" fmla="*/ 2149277 w 6522110"/>
              <a:gd name="connsiteY22" fmla="*/ 5313719 h 5314710"/>
              <a:gd name="connsiteX23" fmla="*/ 1629622 w 6522110"/>
              <a:gd name="connsiteY23" fmla="*/ 4414513 h 5314710"/>
              <a:gd name="connsiteX24" fmla="*/ 4372833 w 6522110"/>
              <a:gd name="connsiteY24" fmla="*/ 1645531 h 5314710"/>
              <a:gd name="connsiteX25" fmla="*/ 4892489 w 6522110"/>
              <a:gd name="connsiteY25" fmla="*/ 2544737 h 5314710"/>
              <a:gd name="connsiteX26" fmla="*/ 5412144 w 6522110"/>
              <a:gd name="connsiteY26" fmla="*/ 3443944 h 5314710"/>
              <a:gd name="connsiteX27" fmla="*/ 4371928 w 6522110"/>
              <a:gd name="connsiteY27" fmla="*/ 3443944 h 5314710"/>
              <a:gd name="connsiteX28" fmla="*/ 3333523 w 6522110"/>
              <a:gd name="connsiteY28" fmla="*/ 3443944 h 5314710"/>
              <a:gd name="connsiteX29" fmla="*/ 3853178 w 6522110"/>
              <a:gd name="connsiteY29" fmla="*/ 2544737 h 5314710"/>
              <a:gd name="connsiteX30" fmla="*/ 2151089 w 6522110"/>
              <a:gd name="connsiteY30" fmla="*/ 1645531 h 5314710"/>
              <a:gd name="connsiteX31" fmla="*/ 2670744 w 6522110"/>
              <a:gd name="connsiteY31" fmla="*/ 2544737 h 5314710"/>
              <a:gd name="connsiteX32" fmla="*/ 3190399 w 6522110"/>
              <a:gd name="connsiteY32" fmla="*/ 3443944 h 5314710"/>
              <a:gd name="connsiteX33" fmla="*/ 2150183 w 6522110"/>
              <a:gd name="connsiteY33" fmla="*/ 3443944 h 5314710"/>
              <a:gd name="connsiteX34" fmla="*/ 1111778 w 6522110"/>
              <a:gd name="connsiteY34" fmla="*/ 3443944 h 5314710"/>
              <a:gd name="connsiteX35" fmla="*/ 1631434 w 6522110"/>
              <a:gd name="connsiteY35" fmla="*/ 2544737 h 5314710"/>
              <a:gd name="connsiteX36" fmla="*/ 2220839 w 6522110"/>
              <a:gd name="connsiteY36" fmla="*/ 1644540 h 5314710"/>
              <a:gd name="connsiteX37" fmla="*/ 3261055 w 6522110"/>
              <a:gd name="connsiteY37" fmla="*/ 1644540 h 5314710"/>
              <a:gd name="connsiteX38" fmla="*/ 4299460 w 6522110"/>
              <a:gd name="connsiteY38" fmla="*/ 1644540 h 5314710"/>
              <a:gd name="connsiteX39" fmla="*/ 3779804 w 6522110"/>
              <a:gd name="connsiteY39" fmla="*/ 2543746 h 5314710"/>
              <a:gd name="connsiteX40" fmla="*/ 3260149 w 6522110"/>
              <a:gd name="connsiteY40" fmla="*/ 3442953 h 5314710"/>
              <a:gd name="connsiteX41" fmla="*/ 2740494 w 6522110"/>
              <a:gd name="connsiteY41" fmla="*/ 2543746 h 5314710"/>
              <a:gd name="connsiteX42" fmla="*/ 3261508 w 6522110"/>
              <a:gd name="connsiteY42" fmla="*/ 0 h 5314710"/>
              <a:gd name="connsiteX43" fmla="*/ 3456416 w 6522110"/>
              <a:gd name="connsiteY43" fmla="*/ 112246 h 5314710"/>
              <a:gd name="connsiteX44" fmla="*/ 3780710 w 6522110"/>
              <a:gd name="connsiteY44" fmla="*/ 673971 h 5314710"/>
              <a:gd name="connsiteX45" fmla="*/ 4300366 w 6522110"/>
              <a:gd name="connsiteY45" fmla="*/ 1573178 h 5314710"/>
              <a:gd name="connsiteX46" fmla="*/ 3261055 w 6522110"/>
              <a:gd name="connsiteY46" fmla="*/ 1573178 h 5314710"/>
              <a:gd name="connsiteX47" fmla="*/ 2222651 w 6522110"/>
              <a:gd name="connsiteY47" fmla="*/ 1573178 h 5314710"/>
              <a:gd name="connsiteX48" fmla="*/ 2742306 w 6522110"/>
              <a:gd name="connsiteY48" fmla="*/ 673971 h 5314710"/>
              <a:gd name="connsiteX49" fmla="*/ 3066600 w 6522110"/>
              <a:gd name="connsiteY49" fmla="*/ 112246 h 5314710"/>
              <a:gd name="connsiteX50" fmla="*/ 3261508 w 6522110"/>
              <a:gd name="connsiteY50" fmla="*/ 0 h 53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522110" h="5314710">
                <a:moveTo>
                  <a:pt x="5482800" y="3516297"/>
                </a:moveTo>
                <a:lnTo>
                  <a:pt x="6002455" y="4415504"/>
                </a:lnTo>
                <a:lnTo>
                  <a:pt x="6522110" y="5314710"/>
                </a:lnTo>
                <a:lnTo>
                  <a:pt x="5481894" y="5314710"/>
                </a:lnTo>
                <a:lnTo>
                  <a:pt x="4443490" y="5314710"/>
                </a:lnTo>
                <a:lnTo>
                  <a:pt x="4963145" y="4415504"/>
                </a:lnTo>
                <a:close/>
                <a:moveTo>
                  <a:pt x="1039310" y="3516297"/>
                </a:moveTo>
                <a:lnTo>
                  <a:pt x="1558966" y="4415504"/>
                </a:lnTo>
                <a:lnTo>
                  <a:pt x="2078621" y="5314710"/>
                </a:lnTo>
                <a:lnTo>
                  <a:pt x="1038405" y="5314710"/>
                </a:lnTo>
                <a:lnTo>
                  <a:pt x="0" y="5314710"/>
                </a:lnTo>
                <a:lnTo>
                  <a:pt x="519655" y="4415504"/>
                </a:lnTo>
                <a:close/>
                <a:moveTo>
                  <a:pt x="3331711" y="3515306"/>
                </a:moveTo>
                <a:lnTo>
                  <a:pt x="4371928" y="3515306"/>
                </a:lnTo>
                <a:lnTo>
                  <a:pt x="5410332" y="3515306"/>
                </a:lnTo>
                <a:lnTo>
                  <a:pt x="4890677" y="4414513"/>
                </a:lnTo>
                <a:lnTo>
                  <a:pt x="4371022" y="5313719"/>
                </a:lnTo>
                <a:lnTo>
                  <a:pt x="3851366" y="4414513"/>
                </a:lnTo>
                <a:close/>
                <a:moveTo>
                  <a:pt x="1109967" y="3515306"/>
                </a:moveTo>
                <a:lnTo>
                  <a:pt x="2150183" y="3515306"/>
                </a:lnTo>
                <a:lnTo>
                  <a:pt x="3188587" y="3515306"/>
                </a:lnTo>
                <a:lnTo>
                  <a:pt x="2668932" y="4414513"/>
                </a:lnTo>
                <a:lnTo>
                  <a:pt x="2149277" y="5313719"/>
                </a:lnTo>
                <a:lnTo>
                  <a:pt x="1629622" y="4414513"/>
                </a:lnTo>
                <a:close/>
                <a:moveTo>
                  <a:pt x="4372833" y="1645531"/>
                </a:moveTo>
                <a:lnTo>
                  <a:pt x="4892489" y="2544737"/>
                </a:lnTo>
                <a:lnTo>
                  <a:pt x="5412144" y="3443944"/>
                </a:lnTo>
                <a:lnTo>
                  <a:pt x="4371928" y="3443944"/>
                </a:lnTo>
                <a:lnTo>
                  <a:pt x="3333523" y="3443944"/>
                </a:lnTo>
                <a:lnTo>
                  <a:pt x="3853178" y="2544737"/>
                </a:lnTo>
                <a:close/>
                <a:moveTo>
                  <a:pt x="2151089" y="1645531"/>
                </a:moveTo>
                <a:lnTo>
                  <a:pt x="2670744" y="2544737"/>
                </a:lnTo>
                <a:lnTo>
                  <a:pt x="3190399" y="3443944"/>
                </a:lnTo>
                <a:lnTo>
                  <a:pt x="2150183" y="3443944"/>
                </a:lnTo>
                <a:lnTo>
                  <a:pt x="1111778" y="3443944"/>
                </a:lnTo>
                <a:lnTo>
                  <a:pt x="1631434" y="2544737"/>
                </a:lnTo>
                <a:close/>
                <a:moveTo>
                  <a:pt x="2220839" y="1644540"/>
                </a:moveTo>
                <a:lnTo>
                  <a:pt x="3261055" y="1644540"/>
                </a:lnTo>
                <a:lnTo>
                  <a:pt x="4299460" y="1644540"/>
                </a:lnTo>
                <a:lnTo>
                  <a:pt x="3779804" y="2543746"/>
                </a:lnTo>
                <a:lnTo>
                  <a:pt x="3260149" y="3442953"/>
                </a:lnTo>
                <a:lnTo>
                  <a:pt x="2740494" y="2543746"/>
                </a:lnTo>
                <a:close/>
                <a:moveTo>
                  <a:pt x="3261508" y="0"/>
                </a:moveTo>
                <a:cubicBezTo>
                  <a:pt x="3337298" y="0"/>
                  <a:pt x="3413087" y="37415"/>
                  <a:pt x="3456416" y="112246"/>
                </a:cubicBezTo>
                <a:lnTo>
                  <a:pt x="3780710" y="673971"/>
                </a:lnTo>
                <a:lnTo>
                  <a:pt x="4300366" y="1573178"/>
                </a:lnTo>
                <a:lnTo>
                  <a:pt x="3261055" y="1573178"/>
                </a:lnTo>
                <a:lnTo>
                  <a:pt x="2222651" y="1573178"/>
                </a:lnTo>
                <a:lnTo>
                  <a:pt x="2742306" y="673971"/>
                </a:lnTo>
                <a:lnTo>
                  <a:pt x="3066600" y="112246"/>
                </a:lnTo>
                <a:cubicBezTo>
                  <a:pt x="3109930" y="37415"/>
                  <a:pt x="3185719" y="0"/>
                  <a:pt x="326150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232C24A-7767-72B9-D741-7D4A1E95FD84}"/>
              </a:ext>
            </a:extLst>
          </p:cNvPr>
          <p:cNvSpPr/>
          <p:nvPr/>
        </p:nvSpPr>
        <p:spPr>
          <a:xfrm>
            <a:off x="5057611" y="4977649"/>
            <a:ext cx="2076776" cy="179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5" y="10800"/>
                </a:move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16195" y="10800"/>
                </a:lnTo>
                <a:lnTo>
                  <a:pt x="10790" y="0"/>
                </a:lnTo>
                <a:lnTo>
                  <a:pt x="5405" y="108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C3F23B4-FA4A-B6DA-8E30-5867D1810FA1}"/>
              </a:ext>
            </a:extLst>
          </p:cNvPr>
          <p:cNvSpPr/>
          <p:nvPr/>
        </p:nvSpPr>
        <p:spPr>
          <a:xfrm>
            <a:off x="2626124" y="1249368"/>
            <a:ext cx="6939751" cy="56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21600"/>
                </a:moveTo>
                <a:lnTo>
                  <a:pt x="9794" y="826"/>
                </a:lnTo>
                <a:cubicBezTo>
                  <a:pt x="10005" y="378"/>
                  <a:pt x="10379" y="110"/>
                  <a:pt x="10800" y="110"/>
                </a:cubicBezTo>
                <a:cubicBezTo>
                  <a:pt x="11218" y="110"/>
                  <a:pt x="11595" y="378"/>
                  <a:pt x="11806" y="826"/>
                </a:cubicBezTo>
                <a:lnTo>
                  <a:pt x="21499" y="21600"/>
                </a:lnTo>
                <a:lnTo>
                  <a:pt x="21600" y="21600"/>
                </a:lnTo>
                <a:lnTo>
                  <a:pt x="11880" y="771"/>
                </a:lnTo>
                <a:cubicBezTo>
                  <a:pt x="11655" y="286"/>
                  <a:pt x="11251" y="0"/>
                  <a:pt x="10800" y="0"/>
                </a:cubicBezTo>
                <a:cubicBezTo>
                  <a:pt x="10349" y="0"/>
                  <a:pt x="9945" y="290"/>
                  <a:pt x="9720" y="771"/>
                </a:cubicBezTo>
                <a:lnTo>
                  <a:pt x="0" y="21600"/>
                </a:lnTo>
                <a:lnTo>
                  <a:pt x="101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5F247D47-61C1-FE94-9B39-765BD4E5835B}"/>
              </a:ext>
            </a:extLst>
          </p:cNvPr>
          <p:cNvSpPr/>
          <p:nvPr userDrawn="1"/>
        </p:nvSpPr>
        <p:spPr>
          <a:xfrm>
            <a:off x="5057611" y="4977649"/>
            <a:ext cx="2076776" cy="179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5" y="10800"/>
                </a:move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16195" y="10800"/>
                </a:lnTo>
                <a:lnTo>
                  <a:pt x="10790" y="0"/>
                </a:lnTo>
                <a:lnTo>
                  <a:pt x="5405" y="108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896222FA-CEE5-7052-4A35-79E89788DD5F}"/>
              </a:ext>
            </a:extLst>
          </p:cNvPr>
          <p:cNvSpPr/>
          <p:nvPr userDrawn="1"/>
        </p:nvSpPr>
        <p:spPr>
          <a:xfrm>
            <a:off x="2626124" y="1249368"/>
            <a:ext cx="6939751" cy="56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21600"/>
                </a:moveTo>
                <a:lnTo>
                  <a:pt x="9794" y="826"/>
                </a:lnTo>
                <a:cubicBezTo>
                  <a:pt x="10005" y="378"/>
                  <a:pt x="10379" y="110"/>
                  <a:pt x="10800" y="110"/>
                </a:cubicBezTo>
                <a:cubicBezTo>
                  <a:pt x="11218" y="110"/>
                  <a:pt x="11595" y="378"/>
                  <a:pt x="11806" y="826"/>
                </a:cubicBezTo>
                <a:lnTo>
                  <a:pt x="21499" y="21600"/>
                </a:lnTo>
                <a:lnTo>
                  <a:pt x="21600" y="21600"/>
                </a:lnTo>
                <a:lnTo>
                  <a:pt x="11880" y="771"/>
                </a:lnTo>
                <a:cubicBezTo>
                  <a:pt x="11655" y="286"/>
                  <a:pt x="11251" y="0"/>
                  <a:pt x="10800" y="0"/>
                </a:cubicBezTo>
                <a:cubicBezTo>
                  <a:pt x="10349" y="0"/>
                  <a:pt x="9945" y="290"/>
                  <a:pt x="9720" y="771"/>
                </a:cubicBezTo>
                <a:lnTo>
                  <a:pt x="0" y="21600"/>
                </a:lnTo>
                <a:lnTo>
                  <a:pt x="101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217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4848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4848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4634" y="5198101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634" y="5425434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4634" y="5652767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86D2210-7CC0-023E-7BCE-0E6FB504EB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241" y="1279756"/>
            <a:ext cx="3592246" cy="4298489"/>
          </a:xfrm>
          <a:custGeom>
            <a:avLst/>
            <a:gdLst>
              <a:gd name="connsiteX0" fmla="*/ 2839964 w 3592246"/>
              <a:gd name="connsiteY0" fmla="*/ 2655511 h 4298489"/>
              <a:gd name="connsiteX1" fmla="*/ 3592246 w 3592246"/>
              <a:gd name="connsiteY1" fmla="*/ 3089340 h 4298489"/>
              <a:gd name="connsiteX2" fmla="*/ 3592246 w 3592246"/>
              <a:gd name="connsiteY2" fmla="*/ 3260086 h 4298489"/>
              <a:gd name="connsiteX3" fmla="*/ 3592246 w 3592246"/>
              <a:gd name="connsiteY3" fmla="*/ 4298489 h 4298489"/>
              <a:gd name="connsiteX4" fmla="*/ 2692077 w 3592246"/>
              <a:gd name="connsiteY4" fmla="*/ 3779685 h 4298489"/>
              <a:gd name="connsiteX5" fmla="*/ 1792910 w 3592246"/>
              <a:gd name="connsiteY5" fmla="*/ 3260086 h 4298489"/>
              <a:gd name="connsiteX6" fmla="*/ 2692077 w 3592246"/>
              <a:gd name="connsiteY6" fmla="*/ 2740486 h 4298489"/>
              <a:gd name="connsiteX7" fmla="*/ 1720470 w 3592246"/>
              <a:gd name="connsiteY7" fmla="*/ 1111836 h 4298489"/>
              <a:gd name="connsiteX8" fmla="*/ 1720470 w 3592246"/>
              <a:gd name="connsiteY8" fmla="*/ 2150240 h 4298489"/>
              <a:gd name="connsiteX9" fmla="*/ 1720470 w 3592246"/>
              <a:gd name="connsiteY9" fmla="*/ 3188643 h 4298489"/>
              <a:gd name="connsiteX10" fmla="*/ 821302 w 3592246"/>
              <a:gd name="connsiteY10" fmla="*/ 2668844 h 4298489"/>
              <a:gd name="connsiteX11" fmla="*/ 39309 w 3592246"/>
              <a:gd name="connsiteY11" fmla="*/ 2218896 h 4298489"/>
              <a:gd name="connsiteX12" fmla="*/ 39309 w 3592246"/>
              <a:gd name="connsiteY12" fmla="*/ 2083374 h 4298489"/>
              <a:gd name="connsiteX13" fmla="*/ 821302 w 3592246"/>
              <a:gd name="connsiteY13" fmla="*/ 1631436 h 4298489"/>
              <a:gd name="connsiteX14" fmla="*/ 1793912 w 3592246"/>
              <a:gd name="connsiteY14" fmla="*/ 1110841 h 4298489"/>
              <a:gd name="connsiteX15" fmla="*/ 2693079 w 3592246"/>
              <a:gd name="connsiteY15" fmla="*/ 1630441 h 4298489"/>
              <a:gd name="connsiteX16" fmla="*/ 2777871 w 3592246"/>
              <a:gd name="connsiteY16" fmla="*/ 1680192 h 4298489"/>
              <a:gd name="connsiteX17" fmla="*/ 2105708 w 3592246"/>
              <a:gd name="connsiteY17" fmla="*/ 2068250 h 4298489"/>
              <a:gd name="connsiteX18" fmla="*/ 2105708 w 3592246"/>
              <a:gd name="connsiteY18" fmla="*/ 2231234 h 4298489"/>
              <a:gd name="connsiteX19" fmla="*/ 2777871 w 3592246"/>
              <a:gd name="connsiteY19" fmla="*/ 2619292 h 4298489"/>
              <a:gd name="connsiteX20" fmla="*/ 2693079 w 3592246"/>
              <a:gd name="connsiteY20" fmla="*/ 2668048 h 4298489"/>
              <a:gd name="connsiteX21" fmla="*/ 1793912 w 3592246"/>
              <a:gd name="connsiteY21" fmla="*/ 3187648 h 4298489"/>
              <a:gd name="connsiteX22" fmla="*/ 1793912 w 3592246"/>
              <a:gd name="connsiteY22" fmla="*/ 2149245 h 4298489"/>
              <a:gd name="connsiteX23" fmla="*/ 3592246 w 3592246"/>
              <a:gd name="connsiteY23" fmla="*/ 0 h 4298489"/>
              <a:gd name="connsiteX24" fmla="*/ 3592246 w 3592246"/>
              <a:gd name="connsiteY24" fmla="*/ 1038404 h 4298489"/>
              <a:gd name="connsiteX25" fmla="*/ 3592246 w 3592246"/>
              <a:gd name="connsiteY25" fmla="*/ 1209149 h 4298489"/>
              <a:gd name="connsiteX26" fmla="*/ 2839964 w 3592246"/>
              <a:gd name="connsiteY26" fmla="*/ 1642978 h 4298489"/>
              <a:gd name="connsiteX27" fmla="*/ 2693079 w 3592246"/>
              <a:gd name="connsiteY27" fmla="*/ 1558998 h 4298489"/>
              <a:gd name="connsiteX28" fmla="*/ 1793912 w 3592246"/>
              <a:gd name="connsiteY28" fmla="*/ 1039399 h 4298489"/>
              <a:gd name="connsiteX29" fmla="*/ 2693079 w 3592246"/>
              <a:gd name="connsiteY29" fmla="*/ 519600 h 429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92246" h="4298489">
                <a:moveTo>
                  <a:pt x="2839964" y="2655511"/>
                </a:moveTo>
                <a:lnTo>
                  <a:pt x="3592246" y="3089340"/>
                </a:lnTo>
                <a:lnTo>
                  <a:pt x="3592246" y="3260086"/>
                </a:lnTo>
                <a:lnTo>
                  <a:pt x="3592246" y="4298489"/>
                </a:lnTo>
                <a:lnTo>
                  <a:pt x="2692077" y="3779685"/>
                </a:lnTo>
                <a:lnTo>
                  <a:pt x="1792910" y="3260086"/>
                </a:lnTo>
                <a:lnTo>
                  <a:pt x="2692077" y="2740486"/>
                </a:lnTo>
                <a:close/>
                <a:moveTo>
                  <a:pt x="1720470" y="1111836"/>
                </a:moveTo>
                <a:lnTo>
                  <a:pt x="1720470" y="2150240"/>
                </a:lnTo>
                <a:lnTo>
                  <a:pt x="1720470" y="3188643"/>
                </a:lnTo>
                <a:lnTo>
                  <a:pt x="821302" y="2668844"/>
                </a:lnTo>
                <a:lnTo>
                  <a:pt x="39309" y="2218896"/>
                </a:lnTo>
                <a:cubicBezTo>
                  <a:pt x="-13102" y="2189244"/>
                  <a:pt x="-13102" y="2114021"/>
                  <a:pt x="39309" y="2083374"/>
                </a:cubicBezTo>
                <a:lnTo>
                  <a:pt x="821302" y="1631436"/>
                </a:lnTo>
                <a:close/>
                <a:moveTo>
                  <a:pt x="1793912" y="1110841"/>
                </a:moveTo>
                <a:lnTo>
                  <a:pt x="2693079" y="1630441"/>
                </a:lnTo>
                <a:lnTo>
                  <a:pt x="2777871" y="1680192"/>
                </a:lnTo>
                <a:lnTo>
                  <a:pt x="2105708" y="2068250"/>
                </a:lnTo>
                <a:cubicBezTo>
                  <a:pt x="2042781" y="2104469"/>
                  <a:pt x="2042781" y="2195016"/>
                  <a:pt x="2105708" y="2231234"/>
                </a:cubicBezTo>
                <a:lnTo>
                  <a:pt x="2777871" y="2619292"/>
                </a:lnTo>
                <a:lnTo>
                  <a:pt x="2693079" y="2668048"/>
                </a:lnTo>
                <a:lnTo>
                  <a:pt x="1793912" y="3187648"/>
                </a:lnTo>
                <a:lnTo>
                  <a:pt x="1793912" y="2149245"/>
                </a:lnTo>
                <a:close/>
                <a:moveTo>
                  <a:pt x="3592246" y="0"/>
                </a:moveTo>
                <a:lnTo>
                  <a:pt x="3592246" y="1038404"/>
                </a:lnTo>
                <a:lnTo>
                  <a:pt x="3592246" y="1209149"/>
                </a:lnTo>
                <a:lnTo>
                  <a:pt x="2839964" y="1642978"/>
                </a:lnTo>
                <a:lnTo>
                  <a:pt x="2693079" y="1558998"/>
                </a:lnTo>
                <a:lnTo>
                  <a:pt x="1793912" y="1039399"/>
                </a:lnTo>
                <a:lnTo>
                  <a:pt x="2693079" y="5196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5B6E639B-DC99-01F0-3EDC-9A97A73FC2EA}"/>
              </a:ext>
            </a:extLst>
          </p:cNvPr>
          <p:cNvSpPr/>
          <p:nvPr/>
        </p:nvSpPr>
        <p:spPr>
          <a:xfrm>
            <a:off x="8827010" y="1463309"/>
            <a:ext cx="3364990" cy="3931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600" extrusionOk="0">
                <a:moveTo>
                  <a:pt x="21557" y="10797"/>
                </a:moveTo>
                <a:lnTo>
                  <a:pt x="21557" y="21600"/>
                </a:lnTo>
                <a:lnTo>
                  <a:pt x="10647" y="16199"/>
                </a:lnTo>
                <a:lnTo>
                  <a:pt x="128" y="10991"/>
                </a:lnTo>
                <a:cubicBezTo>
                  <a:pt x="-43" y="10907"/>
                  <a:pt x="-43" y="10693"/>
                  <a:pt x="128" y="10609"/>
                </a:cubicBezTo>
                <a:lnTo>
                  <a:pt x="10647" y="5401"/>
                </a:lnTo>
                <a:lnTo>
                  <a:pt x="21557" y="0"/>
                </a:lnTo>
                <a:lnTo>
                  <a:pt x="21557" y="10797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EE58F5A5-718B-69DB-1BF4-98AD4A4709AD}"/>
              </a:ext>
            </a:extLst>
          </p:cNvPr>
          <p:cNvSpPr/>
          <p:nvPr/>
        </p:nvSpPr>
        <p:spPr>
          <a:xfrm>
            <a:off x="6475620" y="-14177"/>
            <a:ext cx="5716380" cy="6886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8" y="0"/>
                </a:moveTo>
                <a:lnTo>
                  <a:pt x="21600" y="48"/>
                </a:lnTo>
                <a:lnTo>
                  <a:pt x="515" y="10154"/>
                </a:lnTo>
                <a:cubicBezTo>
                  <a:pt x="234" y="10289"/>
                  <a:pt x="65" y="10531"/>
                  <a:pt x="65" y="10800"/>
                </a:cubicBezTo>
                <a:cubicBezTo>
                  <a:pt x="65" y="11069"/>
                  <a:pt x="234" y="11311"/>
                  <a:pt x="515" y="11446"/>
                </a:cubicBezTo>
                <a:lnTo>
                  <a:pt x="21600" y="21552"/>
                </a:lnTo>
                <a:lnTo>
                  <a:pt x="21568" y="21600"/>
                </a:lnTo>
                <a:lnTo>
                  <a:pt x="483" y="11497"/>
                </a:lnTo>
                <a:cubicBezTo>
                  <a:pt x="180" y="11350"/>
                  <a:pt x="0" y="11090"/>
                  <a:pt x="0" y="10800"/>
                </a:cubicBezTo>
                <a:cubicBezTo>
                  <a:pt x="0" y="10510"/>
                  <a:pt x="180" y="10250"/>
                  <a:pt x="483" y="10103"/>
                </a:cubicBezTo>
                <a:lnTo>
                  <a:pt x="21568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1E2A6E83-48D1-2466-71CF-586C885355FC}"/>
              </a:ext>
            </a:extLst>
          </p:cNvPr>
          <p:cNvSpPr/>
          <p:nvPr userDrawn="1"/>
        </p:nvSpPr>
        <p:spPr>
          <a:xfrm>
            <a:off x="8827010" y="1463309"/>
            <a:ext cx="3364990" cy="3931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600" extrusionOk="0">
                <a:moveTo>
                  <a:pt x="21557" y="10797"/>
                </a:moveTo>
                <a:lnTo>
                  <a:pt x="21557" y="21600"/>
                </a:lnTo>
                <a:lnTo>
                  <a:pt x="10647" y="16199"/>
                </a:lnTo>
                <a:lnTo>
                  <a:pt x="128" y="10991"/>
                </a:lnTo>
                <a:cubicBezTo>
                  <a:pt x="-43" y="10907"/>
                  <a:pt x="-43" y="10693"/>
                  <a:pt x="128" y="10609"/>
                </a:cubicBezTo>
                <a:lnTo>
                  <a:pt x="10647" y="5401"/>
                </a:lnTo>
                <a:lnTo>
                  <a:pt x="21557" y="0"/>
                </a:lnTo>
                <a:lnTo>
                  <a:pt x="21557" y="10797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D981637C-6E20-1186-FBF0-9068D06C3AB0}"/>
              </a:ext>
            </a:extLst>
          </p:cNvPr>
          <p:cNvSpPr/>
          <p:nvPr userDrawn="1"/>
        </p:nvSpPr>
        <p:spPr>
          <a:xfrm>
            <a:off x="6475620" y="-14177"/>
            <a:ext cx="5716380" cy="6886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8" y="0"/>
                </a:moveTo>
                <a:lnTo>
                  <a:pt x="21600" y="48"/>
                </a:lnTo>
                <a:lnTo>
                  <a:pt x="515" y="10154"/>
                </a:lnTo>
                <a:cubicBezTo>
                  <a:pt x="234" y="10289"/>
                  <a:pt x="65" y="10531"/>
                  <a:pt x="65" y="10800"/>
                </a:cubicBezTo>
                <a:cubicBezTo>
                  <a:pt x="65" y="11069"/>
                  <a:pt x="234" y="11311"/>
                  <a:pt x="515" y="11446"/>
                </a:cubicBezTo>
                <a:lnTo>
                  <a:pt x="21600" y="21552"/>
                </a:lnTo>
                <a:lnTo>
                  <a:pt x="21568" y="21600"/>
                </a:lnTo>
                <a:lnTo>
                  <a:pt x="483" y="11497"/>
                </a:lnTo>
                <a:cubicBezTo>
                  <a:pt x="180" y="11350"/>
                  <a:pt x="0" y="11090"/>
                  <a:pt x="0" y="10800"/>
                </a:cubicBezTo>
                <a:cubicBezTo>
                  <a:pt x="0" y="10510"/>
                  <a:pt x="180" y="10250"/>
                  <a:pt x="483" y="10103"/>
                </a:cubicBezTo>
                <a:lnTo>
                  <a:pt x="21568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599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0BD8F90-068A-9AA3-B362-049C329AB352}"/>
              </a:ext>
            </a:extLst>
          </p:cNvPr>
          <p:cNvGrpSpPr/>
          <p:nvPr/>
        </p:nvGrpSpPr>
        <p:grpSpPr>
          <a:xfrm>
            <a:off x="1" y="4095619"/>
            <a:ext cx="4784078" cy="2762381"/>
            <a:chOff x="28613100" y="17537427"/>
            <a:chExt cx="8006082" cy="4622803"/>
          </a:xfrm>
        </p:grpSpPr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47F5AEC0-868B-2060-A7FA-178E209CEF1C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6C52BC5C-0ADF-89D0-0AF9-BDA571E064F3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61155A64-963F-A51D-0E90-B311F5DFCB30}"/>
                </a:ext>
              </a:extLst>
            </p:cNvPr>
            <p:cNvSpPr/>
            <p:nvPr/>
          </p:nvSpPr>
          <p:spPr>
            <a:xfrm>
              <a:off x="32257999" y="20767039"/>
              <a:ext cx="1310640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68D356F7-F625-65F7-9289-5CBBC6F2FF4C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6A853C39-1E2F-6922-936B-AE0158A08571}"/>
                </a:ext>
              </a:extLst>
            </p:cNvPr>
            <p:cNvSpPr/>
            <p:nvPr/>
          </p:nvSpPr>
          <p:spPr>
            <a:xfrm>
              <a:off x="28613100" y="17537427"/>
              <a:ext cx="8006082" cy="4622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" name="Group 1">
            <a:extLst>
              <a:ext uri="{FF2B5EF4-FFF2-40B4-BE49-F238E27FC236}">
                <a16:creationId xmlns:a16="http://schemas.microsoft.com/office/drawing/2014/main" id="{68960671-00DC-4F46-2A3E-D5834F8009F0}"/>
              </a:ext>
            </a:extLst>
          </p:cNvPr>
          <p:cNvGrpSpPr/>
          <p:nvPr userDrawn="1"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4" name="Rectangle 174">
              <a:extLst>
                <a:ext uri="{FF2B5EF4-FFF2-40B4-BE49-F238E27FC236}">
                  <a16:creationId xmlns:a16="http://schemas.microsoft.com/office/drawing/2014/main" id="{9A303992-68BF-89AF-E4BF-F61BF6839CCE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" name="Rectangle 173">
              <a:extLst>
                <a:ext uri="{FF2B5EF4-FFF2-40B4-BE49-F238E27FC236}">
                  <a16:creationId xmlns:a16="http://schemas.microsoft.com/office/drawing/2014/main" id="{2F46B5C9-E4D8-FE52-D95E-D622A28FBFC2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" name="Rectangle 172">
              <a:extLst>
                <a:ext uri="{FF2B5EF4-FFF2-40B4-BE49-F238E27FC236}">
                  <a16:creationId xmlns:a16="http://schemas.microsoft.com/office/drawing/2014/main" id="{49EEF831-7540-CF89-53EE-A8D80C8D6242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" name="Rectangle 171">
              <a:extLst>
                <a:ext uri="{FF2B5EF4-FFF2-40B4-BE49-F238E27FC236}">
                  <a16:creationId xmlns:a16="http://schemas.microsoft.com/office/drawing/2014/main" id="{D83BFA16-3B25-49F5-3905-2E1A5894FFCE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" name="Rectangle 170">
              <a:extLst>
                <a:ext uri="{FF2B5EF4-FFF2-40B4-BE49-F238E27FC236}">
                  <a16:creationId xmlns:a16="http://schemas.microsoft.com/office/drawing/2014/main" id="{5015F7BE-785E-6EFE-2470-966CC563728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Rectangle 169">
              <a:extLst>
                <a:ext uri="{FF2B5EF4-FFF2-40B4-BE49-F238E27FC236}">
                  <a16:creationId xmlns:a16="http://schemas.microsoft.com/office/drawing/2014/main" id="{412E598F-1BAC-8903-ED79-A045225ABDA7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" name="Rectangle 178">
              <a:extLst>
                <a:ext uri="{FF2B5EF4-FFF2-40B4-BE49-F238E27FC236}">
                  <a16:creationId xmlns:a16="http://schemas.microsoft.com/office/drawing/2014/main" id="{7C4F4EC8-FFDA-450E-0882-900A30BA7DB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" name="Rectangle 179">
              <a:extLst>
                <a:ext uri="{FF2B5EF4-FFF2-40B4-BE49-F238E27FC236}">
                  <a16:creationId xmlns:a16="http://schemas.microsoft.com/office/drawing/2014/main" id="{740AD0CA-90BF-8863-3CA0-D8ED5FF1D7F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Rectangle 180">
              <a:extLst>
                <a:ext uri="{FF2B5EF4-FFF2-40B4-BE49-F238E27FC236}">
                  <a16:creationId xmlns:a16="http://schemas.microsoft.com/office/drawing/2014/main" id="{CB5C7596-6D5D-A18A-34F1-4B687589B5F4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4" name="Rectangle 181">
              <a:extLst>
                <a:ext uri="{FF2B5EF4-FFF2-40B4-BE49-F238E27FC236}">
                  <a16:creationId xmlns:a16="http://schemas.microsoft.com/office/drawing/2014/main" id="{6521F94B-1832-0478-EE6F-14394639488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5" name="Rectangle 182">
              <a:extLst>
                <a:ext uri="{FF2B5EF4-FFF2-40B4-BE49-F238E27FC236}">
                  <a16:creationId xmlns:a16="http://schemas.microsoft.com/office/drawing/2014/main" id="{0B7346E5-EAEF-E129-2DF6-EF53E5451BF7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83">
              <a:extLst>
                <a:ext uri="{FF2B5EF4-FFF2-40B4-BE49-F238E27FC236}">
                  <a16:creationId xmlns:a16="http://schemas.microsoft.com/office/drawing/2014/main" id="{2791C17F-F27B-768C-BE3C-05DF3F43248B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" name="Rectangle 185">
              <a:extLst>
                <a:ext uri="{FF2B5EF4-FFF2-40B4-BE49-F238E27FC236}">
                  <a16:creationId xmlns:a16="http://schemas.microsoft.com/office/drawing/2014/main" id="{A36E6E77-EC0C-F5A7-FC04-EC23243D4890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" name="Rectangle 186">
              <a:extLst>
                <a:ext uri="{FF2B5EF4-FFF2-40B4-BE49-F238E27FC236}">
                  <a16:creationId xmlns:a16="http://schemas.microsoft.com/office/drawing/2014/main" id="{1BEDF92C-71C2-64D6-C857-1723A4AC66B1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" name="Rectangle 187">
              <a:extLst>
                <a:ext uri="{FF2B5EF4-FFF2-40B4-BE49-F238E27FC236}">
                  <a16:creationId xmlns:a16="http://schemas.microsoft.com/office/drawing/2014/main" id="{AE655CB2-D1E8-4489-B058-6747B7711EA9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Rectangle 188">
              <a:extLst>
                <a:ext uri="{FF2B5EF4-FFF2-40B4-BE49-F238E27FC236}">
                  <a16:creationId xmlns:a16="http://schemas.microsoft.com/office/drawing/2014/main" id="{EC004509-BDBC-DD7F-45B8-1C05D27907C8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" name="Rectangle 189">
              <a:extLst>
                <a:ext uri="{FF2B5EF4-FFF2-40B4-BE49-F238E27FC236}">
                  <a16:creationId xmlns:a16="http://schemas.microsoft.com/office/drawing/2014/main" id="{768D787F-0A58-356D-DDAE-BC28604B6B0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" name="Rectangle 190">
              <a:extLst>
                <a:ext uri="{FF2B5EF4-FFF2-40B4-BE49-F238E27FC236}">
                  <a16:creationId xmlns:a16="http://schemas.microsoft.com/office/drawing/2014/main" id="{3C4004A3-AE9F-9B81-DE66-FD9EC72FB2EF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" name="Rectangle 192">
              <a:extLst>
                <a:ext uri="{FF2B5EF4-FFF2-40B4-BE49-F238E27FC236}">
                  <a16:creationId xmlns:a16="http://schemas.microsoft.com/office/drawing/2014/main" id="{75C4EBB4-7F82-908D-83FB-28D86B3B8641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" name="Rectangle 193">
              <a:extLst>
                <a:ext uri="{FF2B5EF4-FFF2-40B4-BE49-F238E27FC236}">
                  <a16:creationId xmlns:a16="http://schemas.microsoft.com/office/drawing/2014/main" id="{BB373E28-BB13-4EEC-893F-2910521043AD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5" name="Rectangle 194">
              <a:extLst>
                <a:ext uri="{FF2B5EF4-FFF2-40B4-BE49-F238E27FC236}">
                  <a16:creationId xmlns:a16="http://schemas.microsoft.com/office/drawing/2014/main" id="{B36F05BA-D130-C298-62D7-5F0BA9F30E0B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6" name="Rectangle 195">
              <a:extLst>
                <a:ext uri="{FF2B5EF4-FFF2-40B4-BE49-F238E27FC236}">
                  <a16:creationId xmlns:a16="http://schemas.microsoft.com/office/drawing/2014/main" id="{3B768837-F3DB-D0CE-B6EE-68094F104C88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7" name="Rectangle 196">
              <a:extLst>
                <a:ext uri="{FF2B5EF4-FFF2-40B4-BE49-F238E27FC236}">
                  <a16:creationId xmlns:a16="http://schemas.microsoft.com/office/drawing/2014/main" id="{51FC3E78-0F38-F124-9482-EC8A6802A0F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8" name="Rectangle 197">
              <a:extLst>
                <a:ext uri="{FF2B5EF4-FFF2-40B4-BE49-F238E27FC236}">
                  <a16:creationId xmlns:a16="http://schemas.microsoft.com/office/drawing/2014/main" id="{34E6C124-E080-EEB7-B006-79DDF933E690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9" name="Rectangle 199">
              <a:extLst>
                <a:ext uri="{FF2B5EF4-FFF2-40B4-BE49-F238E27FC236}">
                  <a16:creationId xmlns:a16="http://schemas.microsoft.com/office/drawing/2014/main" id="{5DF62B76-46CB-3BA0-5054-9D17FBE1D456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0" name="Rectangle 200">
              <a:extLst>
                <a:ext uri="{FF2B5EF4-FFF2-40B4-BE49-F238E27FC236}">
                  <a16:creationId xmlns:a16="http://schemas.microsoft.com/office/drawing/2014/main" id="{B69EE263-9890-4DB3-CDA3-89776B97F0C4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1" name="Rectangle 201">
              <a:extLst>
                <a:ext uri="{FF2B5EF4-FFF2-40B4-BE49-F238E27FC236}">
                  <a16:creationId xmlns:a16="http://schemas.microsoft.com/office/drawing/2014/main" id="{773DF4B2-C304-B5B2-F41A-64ABD1C16206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2" name="Rectangle 202">
              <a:extLst>
                <a:ext uri="{FF2B5EF4-FFF2-40B4-BE49-F238E27FC236}">
                  <a16:creationId xmlns:a16="http://schemas.microsoft.com/office/drawing/2014/main" id="{A8931CE1-F554-3525-C0D7-9E94384F50A8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3" name="Rectangle 203">
              <a:extLst>
                <a:ext uri="{FF2B5EF4-FFF2-40B4-BE49-F238E27FC236}">
                  <a16:creationId xmlns:a16="http://schemas.microsoft.com/office/drawing/2014/main" id="{89B53955-A57E-9259-3045-5C359EEBF85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4" name="Rectangle 204">
              <a:extLst>
                <a:ext uri="{FF2B5EF4-FFF2-40B4-BE49-F238E27FC236}">
                  <a16:creationId xmlns:a16="http://schemas.microsoft.com/office/drawing/2014/main" id="{92662B62-53AB-B4D4-7147-3AAF3263E34E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5" name="Rectangle 206">
              <a:extLst>
                <a:ext uri="{FF2B5EF4-FFF2-40B4-BE49-F238E27FC236}">
                  <a16:creationId xmlns:a16="http://schemas.microsoft.com/office/drawing/2014/main" id="{E78C69C2-CCAD-FEC0-035E-8D7DC0471FD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6" name="Rectangle 207">
              <a:extLst>
                <a:ext uri="{FF2B5EF4-FFF2-40B4-BE49-F238E27FC236}">
                  <a16:creationId xmlns:a16="http://schemas.microsoft.com/office/drawing/2014/main" id="{C35768B0-0572-E49A-D697-F2D88994CA7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7" name="Rectangle 208">
              <a:extLst>
                <a:ext uri="{FF2B5EF4-FFF2-40B4-BE49-F238E27FC236}">
                  <a16:creationId xmlns:a16="http://schemas.microsoft.com/office/drawing/2014/main" id="{44E07108-805B-B8E6-58C7-112D0E7FC4E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8" name="Rectangle 209">
              <a:extLst>
                <a:ext uri="{FF2B5EF4-FFF2-40B4-BE49-F238E27FC236}">
                  <a16:creationId xmlns:a16="http://schemas.microsoft.com/office/drawing/2014/main" id="{4C4A8124-694B-A016-D885-EC5183109945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9" name="Rectangle 210">
              <a:extLst>
                <a:ext uri="{FF2B5EF4-FFF2-40B4-BE49-F238E27FC236}">
                  <a16:creationId xmlns:a16="http://schemas.microsoft.com/office/drawing/2014/main" id="{0F436C60-9E26-DB26-04BF-CF12196BA509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0" name="Rectangle 211">
              <a:extLst>
                <a:ext uri="{FF2B5EF4-FFF2-40B4-BE49-F238E27FC236}">
                  <a16:creationId xmlns:a16="http://schemas.microsoft.com/office/drawing/2014/main" id="{2B5D248B-A357-7A6C-44DD-7FB0BDF4EE11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1" name="Rectangle 213">
              <a:extLst>
                <a:ext uri="{FF2B5EF4-FFF2-40B4-BE49-F238E27FC236}">
                  <a16:creationId xmlns:a16="http://schemas.microsoft.com/office/drawing/2014/main" id="{47F4394F-7744-C4E3-4BD5-3162D6E2DED9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2" name="Rectangle 214">
              <a:extLst>
                <a:ext uri="{FF2B5EF4-FFF2-40B4-BE49-F238E27FC236}">
                  <a16:creationId xmlns:a16="http://schemas.microsoft.com/office/drawing/2014/main" id="{822234E0-9792-3B2B-999D-8CF5477FFD3C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3" name="Rectangle 215">
              <a:extLst>
                <a:ext uri="{FF2B5EF4-FFF2-40B4-BE49-F238E27FC236}">
                  <a16:creationId xmlns:a16="http://schemas.microsoft.com/office/drawing/2014/main" id="{7866D995-D7FE-0274-AF75-F9AF2D4A8480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4" name="Rectangle 216">
              <a:extLst>
                <a:ext uri="{FF2B5EF4-FFF2-40B4-BE49-F238E27FC236}">
                  <a16:creationId xmlns:a16="http://schemas.microsoft.com/office/drawing/2014/main" id="{70DB5ABE-87F7-BD96-9FB9-760DFE82B8B0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5" name="Rectangle 217">
              <a:extLst>
                <a:ext uri="{FF2B5EF4-FFF2-40B4-BE49-F238E27FC236}">
                  <a16:creationId xmlns:a16="http://schemas.microsoft.com/office/drawing/2014/main" id="{FD01209D-84F3-AB7B-0BEC-4FEB060ACB48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6" name="Rectangle 218">
              <a:extLst>
                <a:ext uri="{FF2B5EF4-FFF2-40B4-BE49-F238E27FC236}">
                  <a16:creationId xmlns:a16="http://schemas.microsoft.com/office/drawing/2014/main" id="{657A6F61-D9F6-88E2-507F-7A9A52767C6A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7" name="Rectangle 220">
              <a:extLst>
                <a:ext uri="{FF2B5EF4-FFF2-40B4-BE49-F238E27FC236}">
                  <a16:creationId xmlns:a16="http://schemas.microsoft.com/office/drawing/2014/main" id="{3858C300-3AAF-6F4F-AFB3-F8AEA0BB649F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8" name="Rectangle 221">
              <a:extLst>
                <a:ext uri="{FF2B5EF4-FFF2-40B4-BE49-F238E27FC236}">
                  <a16:creationId xmlns:a16="http://schemas.microsoft.com/office/drawing/2014/main" id="{FDBDA5D2-E2CE-CA49-67EF-F2198DBFC02C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9" name="Rectangle 222">
              <a:extLst>
                <a:ext uri="{FF2B5EF4-FFF2-40B4-BE49-F238E27FC236}">
                  <a16:creationId xmlns:a16="http://schemas.microsoft.com/office/drawing/2014/main" id="{F4A83EAC-EF06-A213-9556-61500BEFB74F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0" name="Rectangle 223">
              <a:extLst>
                <a:ext uri="{FF2B5EF4-FFF2-40B4-BE49-F238E27FC236}">
                  <a16:creationId xmlns:a16="http://schemas.microsoft.com/office/drawing/2014/main" id="{214C544E-CF24-2C10-75BD-46AEF1F2FD67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1" name="Rectangle 224">
              <a:extLst>
                <a:ext uri="{FF2B5EF4-FFF2-40B4-BE49-F238E27FC236}">
                  <a16:creationId xmlns:a16="http://schemas.microsoft.com/office/drawing/2014/main" id="{A981292A-E181-7D9C-2357-8E883714528E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2" name="Rectangle 225">
              <a:extLst>
                <a:ext uri="{FF2B5EF4-FFF2-40B4-BE49-F238E27FC236}">
                  <a16:creationId xmlns:a16="http://schemas.microsoft.com/office/drawing/2014/main" id="{F7E8EA38-FE71-BEDA-96F7-6E6605A9C5D0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3" name="Rectangle 227">
              <a:extLst>
                <a:ext uri="{FF2B5EF4-FFF2-40B4-BE49-F238E27FC236}">
                  <a16:creationId xmlns:a16="http://schemas.microsoft.com/office/drawing/2014/main" id="{592ACBED-4AF1-556B-3677-1C68F33B2ECC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4" name="Rectangle 228">
              <a:extLst>
                <a:ext uri="{FF2B5EF4-FFF2-40B4-BE49-F238E27FC236}">
                  <a16:creationId xmlns:a16="http://schemas.microsoft.com/office/drawing/2014/main" id="{27F45C24-B246-581A-8EC7-287CACD8B711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5" name="Rectangle 229">
              <a:extLst>
                <a:ext uri="{FF2B5EF4-FFF2-40B4-BE49-F238E27FC236}">
                  <a16:creationId xmlns:a16="http://schemas.microsoft.com/office/drawing/2014/main" id="{04B87CB7-1CFC-4BB0-C075-646A18469B6C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6" name="Rectangle 230">
              <a:extLst>
                <a:ext uri="{FF2B5EF4-FFF2-40B4-BE49-F238E27FC236}">
                  <a16:creationId xmlns:a16="http://schemas.microsoft.com/office/drawing/2014/main" id="{FE854675-4995-3889-908D-3B161754B44A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7" name="Rectangle 231">
              <a:extLst>
                <a:ext uri="{FF2B5EF4-FFF2-40B4-BE49-F238E27FC236}">
                  <a16:creationId xmlns:a16="http://schemas.microsoft.com/office/drawing/2014/main" id="{88D9218A-A9F2-F6C0-A6DE-487D867F566A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8" name="Rectangle 232">
              <a:extLst>
                <a:ext uri="{FF2B5EF4-FFF2-40B4-BE49-F238E27FC236}">
                  <a16:creationId xmlns:a16="http://schemas.microsoft.com/office/drawing/2014/main" id="{D48734A3-C2C2-B04C-CC65-46801FE1A719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9" name="Rectangle 234">
              <a:extLst>
                <a:ext uri="{FF2B5EF4-FFF2-40B4-BE49-F238E27FC236}">
                  <a16:creationId xmlns:a16="http://schemas.microsoft.com/office/drawing/2014/main" id="{B2AF6468-EF68-1C00-64EC-E89C8CE7DF14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0" name="Rectangle 235">
              <a:extLst>
                <a:ext uri="{FF2B5EF4-FFF2-40B4-BE49-F238E27FC236}">
                  <a16:creationId xmlns:a16="http://schemas.microsoft.com/office/drawing/2014/main" id="{218F6DD8-70DA-ADFD-08A3-4CE8ACE87CB3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1" name="Rectangle 236">
              <a:extLst>
                <a:ext uri="{FF2B5EF4-FFF2-40B4-BE49-F238E27FC236}">
                  <a16:creationId xmlns:a16="http://schemas.microsoft.com/office/drawing/2014/main" id="{FEA8C1F3-966E-A914-C3FF-3A689E6599B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2" name="Rectangle 237">
              <a:extLst>
                <a:ext uri="{FF2B5EF4-FFF2-40B4-BE49-F238E27FC236}">
                  <a16:creationId xmlns:a16="http://schemas.microsoft.com/office/drawing/2014/main" id="{7E69CAD6-1A19-9377-BB2E-03C029FD01EE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3" name="Rectangle 238">
              <a:extLst>
                <a:ext uri="{FF2B5EF4-FFF2-40B4-BE49-F238E27FC236}">
                  <a16:creationId xmlns:a16="http://schemas.microsoft.com/office/drawing/2014/main" id="{E2B204A1-2193-818D-47A0-60BB9F401C49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4" name="Rectangle 239">
              <a:extLst>
                <a:ext uri="{FF2B5EF4-FFF2-40B4-BE49-F238E27FC236}">
                  <a16:creationId xmlns:a16="http://schemas.microsoft.com/office/drawing/2014/main" id="{5D42C7BE-F61D-38C2-4006-069011ECF5DE}"/>
                </a:ext>
              </a:extLst>
            </p:cNvPr>
            <p:cNvSpPr/>
            <p:nvPr userDrawn="1"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65" name="Title 1">
            <a:extLst>
              <a:ext uri="{FF2B5EF4-FFF2-40B4-BE49-F238E27FC236}">
                <a16:creationId xmlns:a16="http://schemas.microsoft.com/office/drawing/2014/main" id="{FA0FF1A8-CAE3-2A56-BC63-939CB2EA5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B7DD90AC-9660-4EAC-91D2-CFB35AA6B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7" name="TextBox 88">
            <a:extLst>
              <a:ext uri="{FF2B5EF4-FFF2-40B4-BE49-F238E27FC236}">
                <a16:creationId xmlns:a16="http://schemas.microsoft.com/office/drawing/2014/main" id="{AD78C158-38B3-CCA2-5523-1821D01C169F}"/>
              </a:ext>
            </a:extLst>
          </p:cNvPr>
          <p:cNvSpPr txBox="1"/>
          <p:nvPr userDrawn="1"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5D9E8F5F-69C7-ABDB-DEEA-AACA720D53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69" name="TextBox 90">
            <a:extLst>
              <a:ext uri="{FF2B5EF4-FFF2-40B4-BE49-F238E27FC236}">
                <a16:creationId xmlns:a16="http://schemas.microsoft.com/office/drawing/2014/main" id="{EEB3675C-41FC-FEEA-FAEC-3DBB8D2BC768}"/>
              </a:ext>
            </a:extLst>
          </p:cNvPr>
          <p:cNvSpPr txBox="1"/>
          <p:nvPr userDrawn="1"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290A07ED-D44D-E407-1C04-DFDC45D0BA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1" name="Group 71">
            <a:extLst>
              <a:ext uri="{FF2B5EF4-FFF2-40B4-BE49-F238E27FC236}">
                <a16:creationId xmlns:a16="http://schemas.microsoft.com/office/drawing/2014/main" id="{DB630C85-88BA-B2B4-7D1A-7C143AB02D5B}"/>
              </a:ext>
            </a:extLst>
          </p:cNvPr>
          <p:cNvGrpSpPr/>
          <p:nvPr userDrawn="1"/>
        </p:nvGrpSpPr>
        <p:grpSpPr>
          <a:xfrm>
            <a:off x="1" y="4095619"/>
            <a:ext cx="4784078" cy="2762381"/>
            <a:chOff x="28613100" y="17537427"/>
            <a:chExt cx="8006082" cy="4622803"/>
          </a:xfrm>
        </p:grpSpPr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57779396-65D0-3F1F-064A-3869426BD5DD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Shape">
              <a:extLst>
                <a:ext uri="{FF2B5EF4-FFF2-40B4-BE49-F238E27FC236}">
                  <a16:creationId xmlns:a16="http://schemas.microsoft.com/office/drawing/2014/main" id="{BC016EEB-2C5D-28EE-71CB-E2E41D718653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" name="Shape">
              <a:extLst>
                <a:ext uri="{FF2B5EF4-FFF2-40B4-BE49-F238E27FC236}">
                  <a16:creationId xmlns:a16="http://schemas.microsoft.com/office/drawing/2014/main" id="{25E69174-7A08-BDB0-95A0-1ECA24D9E11C}"/>
                </a:ext>
              </a:extLst>
            </p:cNvPr>
            <p:cNvSpPr/>
            <p:nvPr/>
          </p:nvSpPr>
          <p:spPr>
            <a:xfrm>
              <a:off x="32257999" y="20767039"/>
              <a:ext cx="1310640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" name="Shape">
              <a:extLst>
                <a:ext uri="{FF2B5EF4-FFF2-40B4-BE49-F238E27FC236}">
                  <a16:creationId xmlns:a16="http://schemas.microsoft.com/office/drawing/2014/main" id="{5923FD26-C60C-DE12-6FE2-B0937461856D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" name="Shape">
              <a:extLst>
                <a:ext uri="{FF2B5EF4-FFF2-40B4-BE49-F238E27FC236}">
                  <a16:creationId xmlns:a16="http://schemas.microsoft.com/office/drawing/2014/main" id="{1F252709-F8DC-76C1-D4C7-5DD907A6D2D6}"/>
                </a:ext>
              </a:extLst>
            </p:cNvPr>
            <p:cNvSpPr/>
            <p:nvPr/>
          </p:nvSpPr>
          <p:spPr>
            <a:xfrm>
              <a:off x="28613100" y="17537427"/>
              <a:ext cx="8006082" cy="4622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9596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276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432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8933" y="1458694"/>
            <a:ext cx="399393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8933" y="3938369"/>
            <a:ext cx="399393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6564423-6CCC-66AA-14B1-848249EF23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78478"/>
            <a:ext cx="2856727" cy="3337336"/>
          </a:xfrm>
          <a:custGeom>
            <a:avLst/>
            <a:gdLst>
              <a:gd name="connsiteX0" fmla="*/ 0 w 2856727"/>
              <a:gd name="connsiteY0" fmla="*/ 0 h 3337336"/>
              <a:gd name="connsiteX1" fmla="*/ 1445542 w 2856727"/>
              <a:gd name="connsiteY1" fmla="*/ 834334 h 3337336"/>
              <a:gd name="connsiteX2" fmla="*/ 2839532 w 2856727"/>
              <a:gd name="connsiteY2" fmla="*/ 1639157 h 3337336"/>
              <a:gd name="connsiteX3" fmla="*/ 2839532 w 2856727"/>
              <a:gd name="connsiteY3" fmla="*/ 1698179 h 3337336"/>
              <a:gd name="connsiteX4" fmla="*/ 1445542 w 2856727"/>
              <a:gd name="connsiteY4" fmla="*/ 2503002 h 3337336"/>
              <a:gd name="connsiteX5" fmla="*/ 0 w 2856727"/>
              <a:gd name="connsiteY5" fmla="*/ 3337336 h 3337336"/>
              <a:gd name="connsiteX6" fmla="*/ 0 w 2856727"/>
              <a:gd name="connsiteY6" fmla="*/ 1668668 h 333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6727" h="3337336">
                <a:moveTo>
                  <a:pt x="0" y="0"/>
                </a:moveTo>
                <a:lnTo>
                  <a:pt x="1445542" y="834334"/>
                </a:lnTo>
                <a:lnTo>
                  <a:pt x="2839532" y="1639157"/>
                </a:lnTo>
                <a:cubicBezTo>
                  <a:pt x="2862459" y="1652445"/>
                  <a:pt x="2862459" y="1684891"/>
                  <a:pt x="2839532" y="1698179"/>
                </a:cubicBezTo>
                <a:lnTo>
                  <a:pt x="1445542" y="2503002"/>
                </a:lnTo>
                <a:lnTo>
                  <a:pt x="0" y="3337336"/>
                </a:lnTo>
                <a:lnTo>
                  <a:pt x="0" y="166866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1AE3E5A-48AC-51A3-D7A7-63F25B1AA2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2448" y="682626"/>
            <a:ext cx="4512607" cy="5530693"/>
          </a:xfrm>
          <a:custGeom>
            <a:avLst/>
            <a:gdLst>
              <a:gd name="connsiteX0" fmla="*/ 1052 w 4512607"/>
              <a:gd name="connsiteY0" fmla="*/ 3768586 h 5530693"/>
              <a:gd name="connsiteX1" fmla="*/ 764786 w 4512607"/>
              <a:gd name="connsiteY1" fmla="*/ 4209049 h 5530693"/>
              <a:gd name="connsiteX2" fmla="*/ 1528521 w 4512607"/>
              <a:gd name="connsiteY2" fmla="*/ 4649511 h 5530693"/>
              <a:gd name="connsiteX3" fmla="*/ 764786 w 4512607"/>
              <a:gd name="connsiteY3" fmla="*/ 5090230 h 5530693"/>
              <a:gd name="connsiteX4" fmla="*/ 1052 w 4512607"/>
              <a:gd name="connsiteY4" fmla="*/ 5530693 h 5530693"/>
              <a:gd name="connsiteX5" fmla="*/ 1052 w 4512607"/>
              <a:gd name="connsiteY5" fmla="*/ 4649511 h 5530693"/>
              <a:gd name="connsiteX6" fmla="*/ 1527469 w 4512607"/>
              <a:gd name="connsiteY6" fmla="*/ 2826456 h 5530693"/>
              <a:gd name="connsiteX7" fmla="*/ 1527469 w 4512607"/>
              <a:gd name="connsiteY7" fmla="*/ 3707638 h 5530693"/>
              <a:gd name="connsiteX8" fmla="*/ 1527469 w 4512607"/>
              <a:gd name="connsiteY8" fmla="*/ 4588564 h 5530693"/>
              <a:gd name="connsiteX9" fmla="*/ 763735 w 4512607"/>
              <a:gd name="connsiteY9" fmla="*/ 4148101 h 5530693"/>
              <a:gd name="connsiteX10" fmla="*/ 0 w 4512607"/>
              <a:gd name="connsiteY10" fmla="*/ 3707638 h 5530693"/>
              <a:gd name="connsiteX11" fmla="*/ 763735 w 4512607"/>
              <a:gd name="connsiteY11" fmla="*/ 3266919 h 5530693"/>
              <a:gd name="connsiteX12" fmla="*/ 1588484 w 4512607"/>
              <a:gd name="connsiteY12" fmla="*/ 2825432 h 5530693"/>
              <a:gd name="connsiteX13" fmla="*/ 2352428 w 4512607"/>
              <a:gd name="connsiteY13" fmla="*/ 3266151 h 5530693"/>
              <a:gd name="connsiteX14" fmla="*/ 3116163 w 4512607"/>
              <a:gd name="connsiteY14" fmla="*/ 3706614 h 5530693"/>
              <a:gd name="connsiteX15" fmla="*/ 2352428 w 4512607"/>
              <a:gd name="connsiteY15" fmla="*/ 4147076 h 5530693"/>
              <a:gd name="connsiteX16" fmla="*/ 1588484 w 4512607"/>
              <a:gd name="connsiteY16" fmla="*/ 4587539 h 5530693"/>
              <a:gd name="connsiteX17" fmla="*/ 1588484 w 4512607"/>
              <a:gd name="connsiteY17" fmla="*/ 3707638 h 5530693"/>
              <a:gd name="connsiteX18" fmla="*/ 3176125 w 4512607"/>
              <a:gd name="connsiteY18" fmla="*/ 1883558 h 5530693"/>
              <a:gd name="connsiteX19" fmla="*/ 3940070 w 4512607"/>
              <a:gd name="connsiteY19" fmla="*/ 2324021 h 5530693"/>
              <a:gd name="connsiteX20" fmla="*/ 4416825 w 4512607"/>
              <a:gd name="connsiteY20" fmla="*/ 2599566 h 5530693"/>
              <a:gd name="connsiteX21" fmla="*/ 4416825 w 4512607"/>
              <a:gd name="connsiteY21" fmla="*/ 2930426 h 5530693"/>
              <a:gd name="connsiteX22" fmla="*/ 3940070 w 4512607"/>
              <a:gd name="connsiteY22" fmla="*/ 3205971 h 5530693"/>
              <a:gd name="connsiteX23" fmla="*/ 3176125 w 4512607"/>
              <a:gd name="connsiteY23" fmla="*/ 3646434 h 5530693"/>
              <a:gd name="connsiteX24" fmla="*/ 3176125 w 4512607"/>
              <a:gd name="connsiteY24" fmla="*/ 2764484 h 5530693"/>
              <a:gd name="connsiteX25" fmla="*/ 3115111 w 4512607"/>
              <a:gd name="connsiteY25" fmla="*/ 1883558 h 5530693"/>
              <a:gd name="connsiteX26" fmla="*/ 3115111 w 4512607"/>
              <a:gd name="connsiteY26" fmla="*/ 2764484 h 5530693"/>
              <a:gd name="connsiteX27" fmla="*/ 3115111 w 4512607"/>
              <a:gd name="connsiteY27" fmla="*/ 3645666 h 5530693"/>
              <a:gd name="connsiteX28" fmla="*/ 2351376 w 4512607"/>
              <a:gd name="connsiteY28" fmla="*/ 3204947 h 5530693"/>
              <a:gd name="connsiteX29" fmla="*/ 1587642 w 4512607"/>
              <a:gd name="connsiteY29" fmla="*/ 2764484 h 5530693"/>
              <a:gd name="connsiteX30" fmla="*/ 2351376 w 4512607"/>
              <a:gd name="connsiteY30" fmla="*/ 2324021 h 5530693"/>
              <a:gd name="connsiteX31" fmla="*/ 1588484 w 4512607"/>
              <a:gd name="connsiteY31" fmla="*/ 941429 h 5530693"/>
              <a:gd name="connsiteX32" fmla="*/ 2352428 w 4512607"/>
              <a:gd name="connsiteY32" fmla="*/ 1381892 h 5530693"/>
              <a:gd name="connsiteX33" fmla="*/ 3116163 w 4512607"/>
              <a:gd name="connsiteY33" fmla="*/ 1822354 h 5530693"/>
              <a:gd name="connsiteX34" fmla="*/ 2352428 w 4512607"/>
              <a:gd name="connsiteY34" fmla="*/ 2263073 h 5530693"/>
              <a:gd name="connsiteX35" fmla="*/ 1588484 w 4512607"/>
              <a:gd name="connsiteY35" fmla="*/ 2703536 h 5530693"/>
              <a:gd name="connsiteX36" fmla="*/ 1588484 w 4512607"/>
              <a:gd name="connsiteY36" fmla="*/ 1822354 h 5530693"/>
              <a:gd name="connsiteX37" fmla="*/ 1527469 w 4512607"/>
              <a:gd name="connsiteY37" fmla="*/ 941429 h 5530693"/>
              <a:gd name="connsiteX38" fmla="*/ 1527469 w 4512607"/>
              <a:gd name="connsiteY38" fmla="*/ 1822354 h 5530693"/>
              <a:gd name="connsiteX39" fmla="*/ 1527469 w 4512607"/>
              <a:gd name="connsiteY39" fmla="*/ 2703536 h 5530693"/>
              <a:gd name="connsiteX40" fmla="*/ 763735 w 4512607"/>
              <a:gd name="connsiteY40" fmla="*/ 2263073 h 5530693"/>
              <a:gd name="connsiteX41" fmla="*/ 0 w 4512607"/>
              <a:gd name="connsiteY41" fmla="*/ 1822354 h 5530693"/>
              <a:gd name="connsiteX42" fmla="*/ 763735 w 4512607"/>
              <a:gd name="connsiteY42" fmla="*/ 1381892 h 5530693"/>
              <a:gd name="connsiteX43" fmla="*/ 1052 w 4512607"/>
              <a:gd name="connsiteY43" fmla="*/ 0 h 5530693"/>
              <a:gd name="connsiteX44" fmla="*/ 2268 w 4512607"/>
              <a:gd name="connsiteY44" fmla="*/ 0 h 5530693"/>
              <a:gd name="connsiteX45" fmla="*/ 764786 w 4512607"/>
              <a:gd name="connsiteY45" fmla="*/ 439762 h 5530693"/>
              <a:gd name="connsiteX46" fmla="*/ 1528521 w 4512607"/>
              <a:gd name="connsiteY46" fmla="*/ 880481 h 5530693"/>
              <a:gd name="connsiteX47" fmla="*/ 764786 w 4512607"/>
              <a:gd name="connsiteY47" fmla="*/ 1320944 h 5530693"/>
              <a:gd name="connsiteX48" fmla="*/ 1052 w 4512607"/>
              <a:gd name="connsiteY48" fmla="*/ 1761407 h 5530693"/>
              <a:gd name="connsiteX49" fmla="*/ 1052 w 4512607"/>
              <a:gd name="connsiteY49" fmla="*/ 880481 h 553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12607" h="5530693">
                <a:moveTo>
                  <a:pt x="1052" y="3768586"/>
                </a:moveTo>
                <a:lnTo>
                  <a:pt x="764786" y="4209049"/>
                </a:lnTo>
                <a:lnTo>
                  <a:pt x="1528521" y="4649511"/>
                </a:lnTo>
                <a:lnTo>
                  <a:pt x="764786" y="5090230"/>
                </a:lnTo>
                <a:lnTo>
                  <a:pt x="1052" y="5530693"/>
                </a:lnTo>
                <a:lnTo>
                  <a:pt x="1052" y="4649511"/>
                </a:lnTo>
                <a:close/>
                <a:moveTo>
                  <a:pt x="1527469" y="2826456"/>
                </a:moveTo>
                <a:lnTo>
                  <a:pt x="1527469" y="3707638"/>
                </a:lnTo>
                <a:lnTo>
                  <a:pt x="1527469" y="4588564"/>
                </a:lnTo>
                <a:lnTo>
                  <a:pt x="763735" y="4148101"/>
                </a:lnTo>
                <a:lnTo>
                  <a:pt x="0" y="3707638"/>
                </a:lnTo>
                <a:lnTo>
                  <a:pt x="763735" y="3266919"/>
                </a:lnTo>
                <a:close/>
                <a:moveTo>
                  <a:pt x="1588484" y="2825432"/>
                </a:moveTo>
                <a:lnTo>
                  <a:pt x="2352428" y="3266151"/>
                </a:lnTo>
                <a:lnTo>
                  <a:pt x="3116163" y="3706614"/>
                </a:lnTo>
                <a:lnTo>
                  <a:pt x="2352428" y="4147076"/>
                </a:lnTo>
                <a:lnTo>
                  <a:pt x="1588484" y="4587539"/>
                </a:lnTo>
                <a:lnTo>
                  <a:pt x="1588484" y="3707638"/>
                </a:lnTo>
                <a:close/>
                <a:moveTo>
                  <a:pt x="3176125" y="1883558"/>
                </a:moveTo>
                <a:lnTo>
                  <a:pt x="3940070" y="2324021"/>
                </a:lnTo>
                <a:lnTo>
                  <a:pt x="4416825" y="2599566"/>
                </a:lnTo>
                <a:cubicBezTo>
                  <a:pt x="4544535" y="2673062"/>
                  <a:pt x="4544535" y="2856930"/>
                  <a:pt x="4416825" y="2930426"/>
                </a:cubicBezTo>
                <a:lnTo>
                  <a:pt x="3940070" y="3205971"/>
                </a:lnTo>
                <a:lnTo>
                  <a:pt x="3176125" y="3646434"/>
                </a:lnTo>
                <a:lnTo>
                  <a:pt x="3176125" y="2764484"/>
                </a:lnTo>
                <a:close/>
                <a:moveTo>
                  <a:pt x="3115111" y="1883558"/>
                </a:moveTo>
                <a:lnTo>
                  <a:pt x="3115111" y="2764484"/>
                </a:lnTo>
                <a:lnTo>
                  <a:pt x="3115111" y="3645666"/>
                </a:lnTo>
                <a:lnTo>
                  <a:pt x="2351376" y="3204947"/>
                </a:lnTo>
                <a:lnTo>
                  <a:pt x="1587642" y="2764484"/>
                </a:lnTo>
                <a:lnTo>
                  <a:pt x="2351376" y="2324021"/>
                </a:lnTo>
                <a:close/>
                <a:moveTo>
                  <a:pt x="1588484" y="941429"/>
                </a:moveTo>
                <a:lnTo>
                  <a:pt x="2352428" y="1381892"/>
                </a:lnTo>
                <a:lnTo>
                  <a:pt x="3116163" y="1822354"/>
                </a:lnTo>
                <a:lnTo>
                  <a:pt x="2352428" y="2263073"/>
                </a:lnTo>
                <a:lnTo>
                  <a:pt x="1588484" y="2703536"/>
                </a:lnTo>
                <a:lnTo>
                  <a:pt x="1588484" y="1822354"/>
                </a:lnTo>
                <a:close/>
                <a:moveTo>
                  <a:pt x="1527469" y="941429"/>
                </a:moveTo>
                <a:lnTo>
                  <a:pt x="1527469" y="1822354"/>
                </a:lnTo>
                <a:lnTo>
                  <a:pt x="1527469" y="2703536"/>
                </a:lnTo>
                <a:lnTo>
                  <a:pt x="763735" y="2263073"/>
                </a:lnTo>
                <a:lnTo>
                  <a:pt x="0" y="1822354"/>
                </a:lnTo>
                <a:lnTo>
                  <a:pt x="763735" y="1381892"/>
                </a:lnTo>
                <a:close/>
                <a:moveTo>
                  <a:pt x="1052" y="0"/>
                </a:moveTo>
                <a:lnTo>
                  <a:pt x="2268" y="0"/>
                </a:lnTo>
                <a:lnTo>
                  <a:pt x="764786" y="439762"/>
                </a:lnTo>
                <a:lnTo>
                  <a:pt x="1528521" y="880481"/>
                </a:lnTo>
                <a:lnTo>
                  <a:pt x="764786" y="1320944"/>
                </a:lnTo>
                <a:lnTo>
                  <a:pt x="1052" y="1761407"/>
                </a:lnTo>
                <a:lnTo>
                  <a:pt x="1052" y="880481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9F78AEB7-26DB-9181-A0C1-BC12F2BD6389}"/>
              </a:ext>
            </a:extLst>
          </p:cNvPr>
          <p:cNvSpPr/>
          <p:nvPr/>
        </p:nvSpPr>
        <p:spPr>
          <a:xfrm>
            <a:off x="1640062" y="1616378"/>
            <a:ext cx="3115165" cy="3648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13346"/>
                </a:moveTo>
                <a:lnTo>
                  <a:pt x="0" y="15525"/>
                </a:lnTo>
                <a:lnTo>
                  <a:pt x="0" y="16383"/>
                </a:lnTo>
                <a:lnTo>
                  <a:pt x="0" y="21600"/>
                </a:lnTo>
                <a:lnTo>
                  <a:pt x="5296" y="18992"/>
                </a:lnTo>
                <a:lnTo>
                  <a:pt x="10592" y="16383"/>
                </a:lnTo>
                <a:lnTo>
                  <a:pt x="5296" y="13775"/>
                </a:lnTo>
                <a:lnTo>
                  <a:pt x="4423" y="13346"/>
                </a:lnTo>
                <a:close/>
                <a:moveTo>
                  <a:pt x="4793" y="8440"/>
                </a:moveTo>
                <a:lnTo>
                  <a:pt x="8754" y="10394"/>
                </a:lnTo>
                <a:cubicBezTo>
                  <a:pt x="9124" y="10574"/>
                  <a:pt x="9124" y="11031"/>
                  <a:pt x="8754" y="11212"/>
                </a:cubicBezTo>
                <a:lnTo>
                  <a:pt x="4793" y="13166"/>
                </a:lnTo>
                <a:lnTo>
                  <a:pt x="5296" y="13414"/>
                </a:lnTo>
                <a:lnTo>
                  <a:pt x="10592" y="16022"/>
                </a:lnTo>
                <a:lnTo>
                  <a:pt x="10592" y="10806"/>
                </a:lnTo>
                <a:lnTo>
                  <a:pt x="10592" y="5589"/>
                </a:lnTo>
                <a:lnTo>
                  <a:pt x="5296" y="8197"/>
                </a:lnTo>
                <a:lnTo>
                  <a:pt x="4793" y="8440"/>
                </a:lnTo>
                <a:close/>
                <a:moveTo>
                  <a:pt x="16304" y="8192"/>
                </a:moveTo>
                <a:lnTo>
                  <a:pt x="11008" y="5583"/>
                </a:lnTo>
                <a:lnTo>
                  <a:pt x="11008" y="10800"/>
                </a:lnTo>
                <a:lnTo>
                  <a:pt x="11008" y="16017"/>
                </a:lnTo>
                <a:lnTo>
                  <a:pt x="16304" y="13408"/>
                </a:lnTo>
                <a:lnTo>
                  <a:pt x="21600" y="10800"/>
                </a:lnTo>
                <a:lnTo>
                  <a:pt x="16304" y="8192"/>
                </a:lnTo>
                <a:close/>
                <a:moveTo>
                  <a:pt x="0" y="0"/>
                </a:moveTo>
                <a:lnTo>
                  <a:pt x="0" y="5217"/>
                </a:lnTo>
                <a:lnTo>
                  <a:pt x="0" y="6075"/>
                </a:lnTo>
                <a:lnTo>
                  <a:pt x="4423" y="8254"/>
                </a:lnTo>
                <a:lnTo>
                  <a:pt x="5289" y="7825"/>
                </a:lnTo>
                <a:lnTo>
                  <a:pt x="10585" y="5217"/>
                </a:lnTo>
                <a:lnTo>
                  <a:pt x="5289" y="2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45AF2C9-0954-5F9D-90B4-7CFCF5A7F293}"/>
              </a:ext>
            </a:extLst>
          </p:cNvPr>
          <p:cNvSpPr/>
          <p:nvPr/>
        </p:nvSpPr>
        <p:spPr>
          <a:xfrm>
            <a:off x="3165701" y="529360"/>
            <a:ext cx="4753322" cy="5826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2" y="9785"/>
                </a:moveTo>
                <a:cubicBezTo>
                  <a:pt x="21223" y="9998"/>
                  <a:pt x="21492" y="10376"/>
                  <a:pt x="21492" y="10800"/>
                </a:cubicBezTo>
                <a:cubicBezTo>
                  <a:pt x="21492" y="11224"/>
                  <a:pt x="21223" y="11602"/>
                  <a:pt x="20772" y="11815"/>
                </a:cubicBezTo>
                <a:lnTo>
                  <a:pt x="0" y="21600"/>
                </a:lnTo>
                <a:lnTo>
                  <a:pt x="217" y="21600"/>
                </a:lnTo>
                <a:lnTo>
                  <a:pt x="20829" y="11892"/>
                </a:lnTo>
                <a:cubicBezTo>
                  <a:pt x="21314" y="11663"/>
                  <a:pt x="21600" y="11256"/>
                  <a:pt x="21600" y="10800"/>
                </a:cubicBezTo>
                <a:cubicBezTo>
                  <a:pt x="21600" y="10344"/>
                  <a:pt x="21310" y="9934"/>
                  <a:pt x="20829" y="9708"/>
                </a:cubicBezTo>
                <a:lnTo>
                  <a:pt x="217" y="0"/>
                </a:lnTo>
                <a:lnTo>
                  <a:pt x="0" y="0"/>
                </a:lnTo>
                <a:lnTo>
                  <a:pt x="20772" y="9785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C435D4BD-F419-EC41-7BB7-E2DD7D22CEB7}"/>
              </a:ext>
            </a:extLst>
          </p:cNvPr>
          <p:cNvSpPr/>
          <p:nvPr/>
        </p:nvSpPr>
        <p:spPr>
          <a:xfrm>
            <a:off x="85816" y="529360"/>
            <a:ext cx="3083699" cy="1773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0" y="21600"/>
                </a:moveTo>
                <a:lnTo>
                  <a:pt x="21600" y="21379"/>
                </a:lnTo>
                <a:lnTo>
                  <a:pt x="30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E9FE3BF3-AF7C-EC7D-3CAE-EB259FBF7D5F}"/>
              </a:ext>
            </a:extLst>
          </p:cNvPr>
          <p:cNvSpPr/>
          <p:nvPr/>
        </p:nvSpPr>
        <p:spPr>
          <a:xfrm>
            <a:off x="85816" y="4581840"/>
            <a:ext cx="3083699" cy="1774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01" y="21600"/>
                </a:lnTo>
                <a:lnTo>
                  <a:pt x="21600" y="221"/>
                </a:lnTo>
                <a:lnTo>
                  <a:pt x="2152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E610A197-2648-13E8-E20D-353517027805}"/>
              </a:ext>
            </a:extLst>
          </p:cNvPr>
          <p:cNvSpPr/>
          <p:nvPr userDrawn="1"/>
        </p:nvSpPr>
        <p:spPr>
          <a:xfrm>
            <a:off x="1640062" y="1616378"/>
            <a:ext cx="3115165" cy="3648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13346"/>
                </a:moveTo>
                <a:lnTo>
                  <a:pt x="0" y="15525"/>
                </a:lnTo>
                <a:lnTo>
                  <a:pt x="0" y="16383"/>
                </a:lnTo>
                <a:lnTo>
                  <a:pt x="0" y="21600"/>
                </a:lnTo>
                <a:lnTo>
                  <a:pt x="5296" y="18992"/>
                </a:lnTo>
                <a:lnTo>
                  <a:pt x="10592" y="16383"/>
                </a:lnTo>
                <a:lnTo>
                  <a:pt x="5296" y="13775"/>
                </a:lnTo>
                <a:lnTo>
                  <a:pt x="4423" y="13346"/>
                </a:lnTo>
                <a:close/>
                <a:moveTo>
                  <a:pt x="4793" y="8440"/>
                </a:moveTo>
                <a:lnTo>
                  <a:pt x="8754" y="10394"/>
                </a:lnTo>
                <a:cubicBezTo>
                  <a:pt x="9124" y="10574"/>
                  <a:pt x="9124" y="11031"/>
                  <a:pt x="8754" y="11212"/>
                </a:cubicBezTo>
                <a:lnTo>
                  <a:pt x="4793" y="13166"/>
                </a:lnTo>
                <a:lnTo>
                  <a:pt x="5296" y="13414"/>
                </a:lnTo>
                <a:lnTo>
                  <a:pt x="10592" y="16022"/>
                </a:lnTo>
                <a:lnTo>
                  <a:pt x="10592" y="10806"/>
                </a:lnTo>
                <a:lnTo>
                  <a:pt x="10592" y="5589"/>
                </a:lnTo>
                <a:lnTo>
                  <a:pt x="5296" y="8197"/>
                </a:lnTo>
                <a:lnTo>
                  <a:pt x="4793" y="8440"/>
                </a:lnTo>
                <a:close/>
                <a:moveTo>
                  <a:pt x="16304" y="8192"/>
                </a:moveTo>
                <a:lnTo>
                  <a:pt x="11008" y="5583"/>
                </a:lnTo>
                <a:lnTo>
                  <a:pt x="11008" y="10800"/>
                </a:lnTo>
                <a:lnTo>
                  <a:pt x="11008" y="16017"/>
                </a:lnTo>
                <a:lnTo>
                  <a:pt x="16304" y="13408"/>
                </a:lnTo>
                <a:lnTo>
                  <a:pt x="21600" y="10800"/>
                </a:lnTo>
                <a:lnTo>
                  <a:pt x="16304" y="8192"/>
                </a:lnTo>
                <a:close/>
                <a:moveTo>
                  <a:pt x="0" y="0"/>
                </a:moveTo>
                <a:lnTo>
                  <a:pt x="0" y="5217"/>
                </a:lnTo>
                <a:lnTo>
                  <a:pt x="0" y="6075"/>
                </a:lnTo>
                <a:lnTo>
                  <a:pt x="4423" y="8254"/>
                </a:lnTo>
                <a:lnTo>
                  <a:pt x="5289" y="7825"/>
                </a:lnTo>
                <a:lnTo>
                  <a:pt x="10585" y="5217"/>
                </a:lnTo>
                <a:lnTo>
                  <a:pt x="5289" y="2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3AB0A196-30FE-15FA-B160-33F4934E1EEE}"/>
              </a:ext>
            </a:extLst>
          </p:cNvPr>
          <p:cNvSpPr/>
          <p:nvPr userDrawn="1"/>
        </p:nvSpPr>
        <p:spPr>
          <a:xfrm>
            <a:off x="3165701" y="529360"/>
            <a:ext cx="4753322" cy="5826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2" y="9785"/>
                </a:moveTo>
                <a:cubicBezTo>
                  <a:pt x="21223" y="9998"/>
                  <a:pt x="21492" y="10376"/>
                  <a:pt x="21492" y="10800"/>
                </a:cubicBezTo>
                <a:cubicBezTo>
                  <a:pt x="21492" y="11224"/>
                  <a:pt x="21223" y="11602"/>
                  <a:pt x="20772" y="11815"/>
                </a:cubicBezTo>
                <a:lnTo>
                  <a:pt x="0" y="21600"/>
                </a:lnTo>
                <a:lnTo>
                  <a:pt x="217" y="21600"/>
                </a:lnTo>
                <a:lnTo>
                  <a:pt x="20829" y="11892"/>
                </a:lnTo>
                <a:cubicBezTo>
                  <a:pt x="21314" y="11663"/>
                  <a:pt x="21600" y="11256"/>
                  <a:pt x="21600" y="10800"/>
                </a:cubicBezTo>
                <a:cubicBezTo>
                  <a:pt x="21600" y="10344"/>
                  <a:pt x="21310" y="9934"/>
                  <a:pt x="20829" y="9708"/>
                </a:cubicBezTo>
                <a:lnTo>
                  <a:pt x="217" y="0"/>
                </a:lnTo>
                <a:lnTo>
                  <a:pt x="0" y="0"/>
                </a:lnTo>
                <a:lnTo>
                  <a:pt x="20772" y="9785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06FFA2EA-CE1D-BDB2-18C9-1A032BC14C6C}"/>
              </a:ext>
            </a:extLst>
          </p:cNvPr>
          <p:cNvSpPr/>
          <p:nvPr userDrawn="1"/>
        </p:nvSpPr>
        <p:spPr>
          <a:xfrm>
            <a:off x="85816" y="529360"/>
            <a:ext cx="3083699" cy="1773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0" y="21600"/>
                </a:moveTo>
                <a:lnTo>
                  <a:pt x="21600" y="21379"/>
                </a:lnTo>
                <a:lnTo>
                  <a:pt x="30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264B61F3-1FE6-4899-7724-E7FF9DD785CE}"/>
              </a:ext>
            </a:extLst>
          </p:cNvPr>
          <p:cNvSpPr/>
          <p:nvPr userDrawn="1"/>
        </p:nvSpPr>
        <p:spPr>
          <a:xfrm>
            <a:off x="85816" y="4581840"/>
            <a:ext cx="3083699" cy="1774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01" y="21600"/>
                </a:lnTo>
                <a:lnTo>
                  <a:pt x="21600" y="221"/>
                </a:lnTo>
                <a:lnTo>
                  <a:pt x="2152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06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28" y="365125"/>
            <a:ext cx="746497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828" y="1825625"/>
            <a:ext cx="7464972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C119195-D840-EA7C-9A5A-F57154BA8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52" y="2622193"/>
            <a:ext cx="3554224" cy="4152601"/>
          </a:xfrm>
          <a:custGeom>
            <a:avLst/>
            <a:gdLst>
              <a:gd name="connsiteX0" fmla="*/ 3554224 w 3554224"/>
              <a:gd name="connsiteY0" fmla="*/ 0 h 4152601"/>
              <a:gd name="connsiteX1" fmla="*/ 3554224 w 3554224"/>
              <a:gd name="connsiteY1" fmla="*/ 2075916 h 4152601"/>
              <a:gd name="connsiteX2" fmla="*/ 3554224 w 3554224"/>
              <a:gd name="connsiteY2" fmla="*/ 4152601 h 4152601"/>
              <a:gd name="connsiteX3" fmla="*/ 1755905 w 3554224"/>
              <a:gd name="connsiteY3" fmla="*/ 3114259 h 4152601"/>
              <a:gd name="connsiteX4" fmla="*/ 21393 w 3554224"/>
              <a:gd name="connsiteY4" fmla="*/ 2113020 h 4152601"/>
              <a:gd name="connsiteX5" fmla="*/ 21393 w 3554224"/>
              <a:gd name="connsiteY5" fmla="*/ 2039581 h 4152601"/>
              <a:gd name="connsiteX6" fmla="*/ 1755905 w 3554224"/>
              <a:gd name="connsiteY6" fmla="*/ 1038343 h 415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224" h="4152601">
                <a:moveTo>
                  <a:pt x="3554224" y="0"/>
                </a:moveTo>
                <a:lnTo>
                  <a:pt x="3554224" y="2075916"/>
                </a:lnTo>
                <a:lnTo>
                  <a:pt x="3554224" y="4152601"/>
                </a:lnTo>
                <a:lnTo>
                  <a:pt x="1755905" y="3114259"/>
                </a:lnTo>
                <a:lnTo>
                  <a:pt x="21393" y="2113020"/>
                </a:lnTo>
                <a:cubicBezTo>
                  <a:pt x="-7131" y="2096871"/>
                  <a:pt x="-7131" y="2055730"/>
                  <a:pt x="21393" y="2039581"/>
                </a:cubicBezTo>
                <a:lnTo>
                  <a:pt x="1755905" y="1038343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32E260CD-99CD-6D83-7F45-286CF8E698C3}"/>
              </a:ext>
            </a:extLst>
          </p:cNvPr>
          <p:cNvSpPr/>
          <p:nvPr userDrawn="1"/>
        </p:nvSpPr>
        <p:spPr>
          <a:xfrm>
            <a:off x="57211" y="9535"/>
            <a:ext cx="3443892" cy="4299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600" extrusionOk="0">
                <a:moveTo>
                  <a:pt x="0" y="16374"/>
                </a:moveTo>
                <a:lnTo>
                  <a:pt x="0" y="11157"/>
                </a:lnTo>
                <a:lnTo>
                  <a:pt x="5579" y="13768"/>
                </a:lnTo>
                <a:lnTo>
                  <a:pt x="11158" y="16378"/>
                </a:lnTo>
                <a:lnTo>
                  <a:pt x="5579" y="18989"/>
                </a:lnTo>
                <a:lnTo>
                  <a:pt x="0" y="21600"/>
                </a:lnTo>
                <a:lnTo>
                  <a:pt x="0" y="16374"/>
                </a:lnTo>
                <a:close/>
                <a:moveTo>
                  <a:pt x="0" y="5217"/>
                </a:moveTo>
                <a:lnTo>
                  <a:pt x="0" y="0"/>
                </a:lnTo>
                <a:lnTo>
                  <a:pt x="5579" y="2611"/>
                </a:lnTo>
                <a:lnTo>
                  <a:pt x="11158" y="5222"/>
                </a:lnTo>
                <a:lnTo>
                  <a:pt x="5579" y="7832"/>
                </a:lnTo>
                <a:lnTo>
                  <a:pt x="0" y="10443"/>
                </a:lnTo>
                <a:lnTo>
                  <a:pt x="0" y="5217"/>
                </a:lnTo>
                <a:close/>
                <a:moveTo>
                  <a:pt x="11608" y="10798"/>
                </a:moveTo>
                <a:lnTo>
                  <a:pt x="11608" y="5581"/>
                </a:lnTo>
                <a:lnTo>
                  <a:pt x="17187" y="8192"/>
                </a:lnTo>
                <a:lnTo>
                  <a:pt x="20671" y="9820"/>
                </a:lnTo>
                <a:cubicBezTo>
                  <a:pt x="21600" y="10256"/>
                  <a:pt x="21600" y="11344"/>
                  <a:pt x="20671" y="11780"/>
                </a:cubicBezTo>
                <a:lnTo>
                  <a:pt x="17187" y="13408"/>
                </a:lnTo>
                <a:lnTo>
                  <a:pt x="11608" y="16019"/>
                </a:lnTo>
                <a:lnTo>
                  <a:pt x="11608" y="10798"/>
                </a:lnTo>
                <a:close/>
                <a:moveTo>
                  <a:pt x="11164" y="10798"/>
                </a:moveTo>
                <a:lnTo>
                  <a:pt x="11164" y="16014"/>
                </a:lnTo>
                <a:lnTo>
                  <a:pt x="5585" y="13404"/>
                </a:lnTo>
                <a:lnTo>
                  <a:pt x="6" y="10793"/>
                </a:lnTo>
                <a:lnTo>
                  <a:pt x="5585" y="8182"/>
                </a:lnTo>
                <a:lnTo>
                  <a:pt x="11164" y="5571"/>
                </a:lnTo>
                <a:lnTo>
                  <a:pt x="11164" y="1079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09279E8F-EFCF-DFC1-7760-82C5FCF5A882}"/>
              </a:ext>
            </a:extLst>
          </p:cNvPr>
          <p:cNvSpPr/>
          <p:nvPr userDrawn="1"/>
        </p:nvSpPr>
        <p:spPr>
          <a:xfrm>
            <a:off x="0" y="0"/>
            <a:ext cx="3712073" cy="453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2" y="8738"/>
                </a:moveTo>
                <a:cubicBezTo>
                  <a:pt x="21029" y="9061"/>
                  <a:pt x="21434" y="9634"/>
                  <a:pt x="21434" y="10279"/>
                </a:cubicBezTo>
                <a:cubicBezTo>
                  <a:pt x="21434" y="10920"/>
                  <a:pt x="21029" y="11498"/>
                  <a:pt x="20352" y="11821"/>
                </a:cubicBezTo>
                <a:lnTo>
                  <a:pt x="0" y="21445"/>
                </a:lnTo>
                <a:lnTo>
                  <a:pt x="0" y="21600"/>
                </a:lnTo>
                <a:lnTo>
                  <a:pt x="20435" y="11934"/>
                </a:lnTo>
                <a:cubicBezTo>
                  <a:pt x="21167" y="11589"/>
                  <a:pt x="21600" y="10970"/>
                  <a:pt x="21600" y="10279"/>
                </a:cubicBezTo>
                <a:cubicBezTo>
                  <a:pt x="21600" y="9588"/>
                  <a:pt x="21162" y="8970"/>
                  <a:pt x="20435" y="8625"/>
                </a:cubicBezTo>
                <a:lnTo>
                  <a:pt x="2208" y="0"/>
                </a:lnTo>
                <a:lnTo>
                  <a:pt x="1881" y="0"/>
                </a:lnTo>
                <a:lnTo>
                  <a:pt x="20352" y="873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757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28" y="365125"/>
            <a:ext cx="746497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828" y="1825625"/>
            <a:ext cx="7464972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C119195-D840-EA7C-9A5A-F57154BA8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52" y="2622193"/>
            <a:ext cx="3554224" cy="4152601"/>
          </a:xfrm>
          <a:custGeom>
            <a:avLst/>
            <a:gdLst>
              <a:gd name="connsiteX0" fmla="*/ 3554224 w 3554224"/>
              <a:gd name="connsiteY0" fmla="*/ 0 h 4152601"/>
              <a:gd name="connsiteX1" fmla="*/ 3554224 w 3554224"/>
              <a:gd name="connsiteY1" fmla="*/ 2075916 h 4152601"/>
              <a:gd name="connsiteX2" fmla="*/ 3554224 w 3554224"/>
              <a:gd name="connsiteY2" fmla="*/ 4152601 h 4152601"/>
              <a:gd name="connsiteX3" fmla="*/ 1755905 w 3554224"/>
              <a:gd name="connsiteY3" fmla="*/ 3114259 h 4152601"/>
              <a:gd name="connsiteX4" fmla="*/ 21393 w 3554224"/>
              <a:gd name="connsiteY4" fmla="*/ 2113020 h 4152601"/>
              <a:gd name="connsiteX5" fmla="*/ 21393 w 3554224"/>
              <a:gd name="connsiteY5" fmla="*/ 2039581 h 4152601"/>
              <a:gd name="connsiteX6" fmla="*/ 1755905 w 3554224"/>
              <a:gd name="connsiteY6" fmla="*/ 1038343 h 415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224" h="4152601">
                <a:moveTo>
                  <a:pt x="3554224" y="0"/>
                </a:moveTo>
                <a:lnTo>
                  <a:pt x="3554224" y="2075916"/>
                </a:lnTo>
                <a:lnTo>
                  <a:pt x="3554224" y="4152601"/>
                </a:lnTo>
                <a:lnTo>
                  <a:pt x="1755905" y="3114259"/>
                </a:lnTo>
                <a:lnTo>
                  <a:pt x="21393" y="2113020"/>
                </a:lnTo>
                <a:cubicBezTo>
                  <a:pt x="-7131" y="2096871"/>
                  <a:pt x="-7131" y="2055730"/>
                  <a:pt x="21393" y="2039581"/>
                </a:cubicBezTo>
                <a:lnTo>
                  <a:pt x="1755905" y="1038343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32E260CD-99CD-6D83-7F45-286CF8E698C3}"/>
              </a:ext>
            </a:extLst>
          </p:cNvPr>
          <p:cNvSpPr/>
          <p:nvPr/>
        </p:nvSpPr>
        <p:spPr>
          <a:xfrm>
            <a:off x="57211" y="9535"/>
            <a:ext cx="3443892" cy="4299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600" extrusionOk="0">
                <a:moveTo>
                  <a:pt x="0" y="16374"/>
                </a:moveTo>
                <a:lnTo>
                  <a:pt x="0" y="11157"/>
                </a:lnTo>
                <a:lnTo>
                  <a:pt x="5579" y="13768"/>
                </a:lnTo>
                <a:lnTo>
                  <a:pt x="11158" y="16378"/>
                </a:lnTo>
                <a:lnTo>
                  <a:pt x="5579" y="18989"/>
                </a:lnTo>
                <a:lnTo>
                  <a:pt x="0" y="21600"/>
                </a:lnTo>
                <a:lnTo>
                  <a:pt x="0" y="16374"/>
                </a:lnTo>
                <a:close/>
                <a:moveTo>
                  <a:pt x="0" y="5217"/>
                </a:moveTo>
                <a:lnTo>
                  <a:pt x="0" y="0"/>
                </a:lnTo>
                <a:lnTo>
                  <a:pt x="5579" y="2611"/>
                </a:lnTo>
                <a:lnTo>
                  <a:pt x="11158" y="5222"/>
                </a:lnTo>
                <a:lnTo>
                  <a:pt x="5579" y="7832"/>
                </a:lnTo>
                <a:lnTo>
                  <a:pt x="0" y="10443"/>
                </a:lnTo>
                <a:lnTo>
                  <a:pt x="0" y="5217"/>
                </a:lnTo>
                <a:close/>
                <a:moveTo>
                  <a:pt x="11608" y="10798"/>
                </a:moveTo>
                <a:lnTo>
                  <a:pt x="11608" y="5581"/>
                </a:lnTo>
                <a:lnTo>
                  <a:pt x="17187" y="8192"/>
                </a:lnTo>
                <a:lnTo>
                  <a:pt x="20671" y="9820"/>
                </a:lnTo>
                <a:cubicBezTo>
                  <a:pt x="21600" y="10256"/>
                  <a:pt x="21600" y="11344"/>
                  <a:pt x="20671" y="11780"/>
                </a:cubicBezTo>
                <a:lnTo>
                  <a:pt x="17187" y="13408"/>
                </a:lnTo>
                <a:lnTo>
                  <a:pt x="11608" y="16019"/>
                </a:lnTo>
                <a:lnTo>
                  <a:pt x="11608" y="10798"/>
                </a:lnTo>
                <a:close/>
                <a:moveTo>
                  <a:pt x="11164" y="10798"/>
                </a:moveTo>
                <a:lnTo>
                  <a:pt x="11164" y="16014"/>
                </a:lnTo>
                <a:lnTo>
                  <a:pt x="5585" y="13404"/>
                </a:lnTo>
                <a:lnTo>
                  <a:pt x="6" y="10793"/>
                </a:lnTo>
                <a:lnTo>
                  <a:pt x="5585" y="8182"/>
                </a:lnTo>
                <a:lnTo>
                  <a:pt x="11164" y="5571"/>
                </a:lnTo>
                <a:lnTo>
                  <a:pt x="11164" y="1079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09279E8F-EFCF-DFC1-7760-82C5FCF5A882}"/>
              </a:ext>
            </a:extLst>
          </p:cNvPr>
          <p:cNvSpPr/>
          <p:nvPr/>
        </p:nvSpPr>
        <p:spPr>
          <a:xfrm>
            <a:off x="0" y="0"/>
            <a:ext cx="3712073" cy="453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2" y="8738"/>
                </a:moveTo>
                <a:cubicBezTo>
                  <a:pt x="21029" y="9061"/>
                  <a:pt x="21434" y="9634"/>
                  <a:pt x="21434" y="10279"/>
                </a:cubicBezTo>
                <a:cubicBezTo>
                  <a:pt x="21434" y="10920"/>
                  <a:pt x="21029" y="11498"/>
                  <a:pt x="20352" y="11821"/>
                </a:cubicBezTo>
                <a:lnTo>
                  <a:pt x="0" y="21445"/>
                </a:lnTo>
                <a:lnTo>
                  <a:pt x="0" y="21600"/>
                </a:lnTo>
                <a:lnTo>
                  <a:pt x="20435" y="11934"/>
                </a:lnTo>
                <a:cubicBezTo>
                  <a:pt x="21167" y="11589"/>
                  <a:pt x="21600" y="10970"/>
                  <a:pt x="21600" y="10279"/>
                </a:cubicBezTo>
                <a:cubicBezTo>
                  <a:pt x="21600" y="9588"/>
                  <a:pt x="21162" y="8970"/>
                  <a:pt x="20435" y="8625"/>
                </a:cubicBezTo>
                <a:lnTo>
                  <a:pt x="2208" y="0"/>
                </a:lnTo>
                <a:lnTo>
                  <a:pt x="1881" y="0"/>
                </a:lnTo>
                <a:lnTo>
                  <a:pt x="20352" y="873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089DB841-761B-6FA3-F8B8-E4DDD074C962}"/>
              </a:ext>
            </a:extLst>
          </p:cNvPr>
          <p:cNvSpPr/>
          <p:nvPr userDrawn="1"/>
        </p:nvSpPr>
        <p:spPr>
          <a:xfrm>
            <a:off x="57211" y="9535"/>
            <a:ext cx="3443892" cy="4299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600" extrusionOk="0">
                <a:moveTo>
                  <a:pt x="0" y="16374"/>
                </a:moveTo>
                <a:lnTo>
                  <a:pt x="0" y="11157"/>
                </a:lnTo>
                <a:lnTo>
                  <a:pt x="5579" y="13768"/>
                </a:lnTo>
                <a:lnTo>
                  <a:pt x="11158" y="16378"/>
                </a:lnTo>
                <a:lnTo>
                  <a:pt x="5579" y="18989"/>
                </a:lnTo>
                <a:lnTo>
                  <a:pt x="0" y="21600"/>
                </a:lnTo>
                <a:lnTo>
                  <a:pt x="0" y="16374"/>
                </a:lnTo>
                <a:close/>
                <a:moveTo>
                  <a:pt x="0" y="5217"/>
                </a:moveTo>
                <a:lnTo>
                  <a:pt x="0" y="0"/>
                </a:lnTo>
                <a:lnTo>
                  <a:pt x="5579" y="2611"/>
                </a:lnTo>
                <a:lnTo>
                  <a:pt x="11158" y="5222"/>
                </a:lnTo>
                <a:lnTo>
                  <a:pt x="5579" y="7832"/>
                </a:lnTo>
                <a:lnTo>
                  <a:pt x="0" y="10443"/>
                </a:lnTo>
                <a:lnTo>
                  <a:pt x="0" y="5217"/>
                </a:lnTo>
                <a:close/>
                <a:moveTo>
                  <a:pt x="11608" y="10798"/>
                </a:moveTo>
                <a:lnTo>
                  <a:pt x="11608" y="5581"/>
                </a:lnTo>
                <a:lnTo>
                  <a:pt x="17187" y="8192"/>
                </a:lnTo>
                <a:lnTo>
                  <a:pt x="20671" y="9820"/>
                </a:lnTo>
                <a:cubicBezTo>
                  <a:pt x="21600" y="10256"/>
                  <a:pt x="21600" y="11344"/>
                  <a:pt x="20671" y="11780"/>
                </a:cubicBezTo>
                <a:lnTo>
                  <a:pt x="17187" y="13408"/>
                </a:lnTo>
                <a:lnTo>
                  <a:pt x="11608" y="16019"/>
                </a:lnTo>
                <a:lnTo>
                  <a:pt x="11608" y="10798"/>
                </a:lnTo>
                <a:close/>
                <a:moveTo>
                  <a:pt x="11164" y="10798"/>
                </a:moveTo>
                <a:lnTo>
                  <a:pt x="11164" y="16014"/>
                </a:lnTo>
                <a:lnTo>
                  <a:pt x="5585" y="13404"/>
                </a:lnTo>
                <a:lnTo>
                  <a:pt x="6" y="10793"/>
                </a:lnTo>
                <a:lnTo>
                  <a:pt x="5585" y="8182"/>
                </a:lnTo>
                <a:lnTo>
                  <a:pt x="11164" y="5571"/>
                </a:lnTo>
                <a:lnTo>
                  <a:pt x="11164" y="1079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0169FF78-AD5C-FB02-0343-5D5F37D8D1CA}"/>
              </a:ext>
            </a:extLst>
          </p:cNvPr>
          <p:cNvSpPr/>
          <p:nvPr userDrawn="1"/>
        </p:nvSpPr>
        <p:spPr>
          <a:xfrm>
            <a:off x="0" y="0"/>
            <a:ext cx="3712073" cy="453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2" y="8738"/>
                </a:moveTo>
                <a:cubicBezTo>
                  <a:pt x="21029" y="9061"/>
                  <a:pt x="21434" y="9634"/>
                  <a:pt x="21434" y="10279"/>
                </a:cubicBezTo>
                <a:cubicBezTo>
                  <a:pt x="21434" y="10920"/>
                  <a:pt x="21029" y="11498"/>
                  <a:pt x="20352" y="11821"/>
                </a:cubicBezTo>
                <a:lnTo>
                  <a:pt x="0" y="21445"/>
                </a:lnTo>
                <a:lnTo>
                  <a:pt x="0" y="21600"/>
                </a:lnTo>
                <a:lnTo>
                  <a:pt x="20435" y="11934"/>
                </a:lnTo>
                <a:cubicBezTo>
                  <a:pt x="21167" y="11589"/>
                  <a:pt x="21600" y="10970"/>
                  <a:pt x="21600" y="10279"/>
                </a:cubicBezTo>
                <a:cubicBezTo>
                  <a:pt x="21600" y="9588"/>
                  <a:pt x="21162" y="8970"/>
                  <a:pt x="20435" y="8625"/>
                </a:cubicBezTo>
                <a:lnTo>
                  <a:pt x="2208" y="0"/>
                </a:lnTo>
                <a:lnTo>
                  <a:pt x="1881" y="0"/>
                </a:lnTo>
                <a:lnTo>
                  <a:pt x="20352" y="873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643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4" y="1825625"/>
            <a:ext cx="7885386" cy="429139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1DF93-4F66-D9DC-34C1-0A6EB26DA03C}"/>
              </a:ext>
            </a:extLst>
          </p:cNvPr>
          <p:cNvGrpSpPr/>
          <p:nvPr/>
        </p:nvGrpSpPr>
        <p:grpSpPr>
          <a:xfrm>
            <a:off x="0" y="3387169"/>
            <a:ext cx="6011021" cy="3470831"/>
            <a:chOff x="28613100" y="17537428"/>
            <a:chExt cx="8006082" cy="4622802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940E19F1-BD70-445A-9AF6-386FD575D079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C9020B19-C76E-0612-CBE3-D8B7220FE674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D809CF5D-99CD-6C7F-3F96-6F993A4C32F5}"/>
                </a:ext>
              </a:extLst>
            </p:cNvPr>
            <p:cNvSpPr/>
            <p:nvPr/>
          </p:nvSpPr>
          <p:spPr>
            <a:xfrm>
              <a:off x="32257999" y="20767039"/>
              <a:ext cx="131063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3AAD2860-3829-A663-B041-546A083DBC45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766A02B5-C6A2-B71F-63DA-4BA7E2C3B706}"/>
                </a:ext>
              </a:extLst>
            </p:cNvPr>
            <p:cNvSpPr/>
            <p:nvPr/>
          </p:nvSpPr>
          <p:spPr>
            <a:xfrm>
              <a:off x="28613100" y="17537428"/>
              <a:ext cx="8006082" cy="462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0D08A14B-D6E6-4489-26B3-73C8118E245F}"/>
              </a:ext>
            </a:extLst>
          </p:cNvPr>
          <p:cNvGrpSpPr/>
          <p:nvPr userDrawn="1"/>
        </p:nvGrpSpPr>
        <p:grpSpPr>
          <a:xfrm>
            <a:off x="0" y="3387169"/>
            <a:ext cx="6011021" cy="3470831"/>
            <a:chOff x="28613100" y="17537428"/>
            <a:chExt cx="8006082" cy="4622802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F0A17904-F758-0DA1-ED5C-EFD9289E94FE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DE79F481-45EA-35A3-9BD4-22B238EA8A77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3D37AF3F-B885-C9C7-90D9-AC0D96A2E060}"/>
                </a:ext>
              </a:extLst>
            </p:cNvPr>
            <p:cNvSpPr/>
            <p:nvPr/>
          </p:nvSpPr>
          <p:spPr>
            <a:xfrm>
              <a:off x="32257999" y="20767039"/>
              <a:ext cx="131063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B8E0777B-DEAC-11D5-8118-C06192363C4A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3EDD0A9B-9782-7537-7263-AE8C9BC97754}"/>
                </a:ext>
              </a:extLst>
            </p:cNvPr>
            <p:cNvSpPr/>
            <p:nvPr/>
          </p:nvSpPr>
          <p:spPr>
            <a:xfrm>
              <a:off x="28613100" y="17537428"/>
              <a:ext cx="8006082" cy="462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987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24D8B4BE-5DBE-5A5D-2A59-3DAC047397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5206" y="0"/>
            <a:ext cx="4515888" cy="3862728"/>
          </a:xfrm>
          <a:custGeom>
            <a:avLst/>
            <a:gdLst>
              <a:gd name="connsiteX0" fmla="*/ 0 w 4515888"/>
              <a:gd name="connsiteY0" fmla="*/ 0 h 3862728"/>
              <a:gd name="connsiteX1" fmla="*/ 2257944 w 4515888"/>
              <a:gd name="connsiteY1" fmla="*/ 0 h 3862728"/>
              <a:gd name="connsiteX2" fmla="*/ 4515888 w 4515888"/>
              <a:gd name="connsiteY2" fmla="*/ 0 h 3862728"/>
              <a:gd name="connsiteX3" fmla="*/ 3386916 w 4515888"/>
              <a:gd name="connsiteY3" fmla="*/ 1954748 h 3862728"/>
              <a:gd name="connsiteX4" fmla="*/ 2298085 w 4515888"/>
              <a:gd name="connsiteY4" fmla="*/ 3839971 h 3862728"/>
              <a:gd name="connsiteX5" fmla="*/ 2280426 w 4515888"/>
              <a:gd name="connsiteY5" fmla="*/ 3857106 h 3862728"/>
              <a:gd name="connsiteX6" fmla="*/ 2258297 w 4515888"/>
              <a:gd name="connsiteY6" fmla="*/ 3862728 h 3862728"/>
              <a:gd name="connsiteX7" fmla="*/ 2257592 w 4515888"/>
              <a:gd name="connsiteY7" fmla="*/ 3862728 h 3862728"/>
              <a:gd name="connsiteX8" fmla="*/ 2235463 w 4515888"/>
              <a:gd name="connsiteY8" fmla="*/ 3857106 h 3862728"/>
              <a:gd name="connsiteX9" fmla="*/ 2217803 w 4515888"/>
              <a:gd name="connsiteY9" fmla="*/ 3839971 h 3862728"/>
              <a:gd name="connsiteX10" fmla="*/ 1128972 w 4515888"/>
              <a:gd name="connsiteY10" fmla="*/ 1954748 h 386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15888" h="3862728">
                <a:moveTo>
                  <a:pt x="0" y="0"/>
                </a:moveTo>
                <a:lnTo>
                  <a:pt x="2257944" y="0"/>
                </a:lnTo>
                <a:lnTo>
                  <a:pt x="4515888" y="0"/>
                </a:lnTo>
                <a:lnTo>
                  <a:pt x="3386916" y="1954748"/>
                </a:lnTo>
                <a:lnTo>
                  <a:pt x="2298085" y="3839971"/>
                </a:lnTo>
                <a:cubicBezTo>
                  <a:pt x="2293538" y="3847587"/>
                  <a:pt x="2287384" y="3853298"/>
                  <a:pt x="2280426" y="3857106"/>
                </a:cubicBezTo>
                <a:lnTo>
                  <a:pt x="2258297" y="3862728"/>
                </a:lnTo>
                <a:lnTo>
                  <a:pt x="2257592" y="3862728"/>
                </a:lnTo>
                <a:lnTo>
                  <a:pt x="2235463" y="3857106"/>
                </a:lnTo>
                <a:cubicBezTo>
                  <a:pt x="2228505" y="3853298"/>
                  <a:pt x="2222351" y="3847587"/>
                  <a:pt x="2217803" y="3839971"/>
                </a:cubicBezTo>
                <a:lnTo>
                  <a:pt x="1128972" y="195474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B52AB88-4148-3BE4-C5E7-3ADB88418026}"/>
              </a:ext>
            </a:extLst>
          </p:cNvPr>
          <p:cNvSpPr/>
          <p:nvPr/>
        </p:nvSpPr>
        <p:spPr>
          <a:xfrm>
            <a:off x="5217917" y="0"/>
            <a:ext cx="6974083" cy="657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8"/>
                </a:moveTo>
                <a:lnTo>
                  <a:pt x="47" y="0"/>
                </a:lnTo>
                <a:lnTo>
                  <a:pt x="11651" y="21152"/>
                </a:lnTo>
                <a:cubicBezTo>
                  <a:pt x="11783" y="21396"/>
                  <a:pt x="12023" y="21544"/>
                  <a:pt x="12288" y="21544"/>
                </a:cubicBezTo>
                <a:cubicBezTo>
                  <a:pt x="12554" y="21544"/>
                  <a:pt x="12793" y="21396"/>
                  <a:pt x="12926" y="21152"/>
                </a:cubicBezTo>
                <a:lnTo>
                  <a:pt x="21553" y="5344"/>
                </a:lnTo>
                <a:lnTo>
                  <a:pt x="21600" y="5373"/>
                </a:lnTo>
                <a:lnTo>
                  <a:pt x="12977" y="21180"/>
                </a:lnTo>
                <a:cubicBezTo>
                  <a:pt x="12832" y="21443"/>
                  <a:pt x="12575" y="21600"/>
                  <a:pt x="12288" y="21600"/>
                </a:cubicBezTo>
                <a:cubicBezTo>
                  <a:pt x="12002" y="21600"/>
                  <a:pt x="11745" y="21443"/>
                  <a:pt x="11600" y="21180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D356E81-1181-DD34-A81D-18E37A9ED4ED}"/>
              </a:ext>
            </a:extLst>
          </p:cNvPr>
          <p:cNvSpPr/>
          <p:nvPr/>
        </p:nvSpPr>
        <p:spPr>
          <a:xfrm>
            <a:off x="6714951" y="2212178"/>
            <a:ext cx="4936399" cy="4213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57" y="4429"/>
                </a:moveTo>
                <a:lnTo>
                  <a:pt x="6075" y="5"/>
                </a:lnTo>
                <a:lnTo>
                  <a:pt x="5220" y="5"/>
                </a:lnTo>
                <a:lnTo>
                  <a:pt x="0" y="5"/>
                </a:lnTo>
                <a:lnTo>
                  <a:pt x="2608" y="5299"/>
                </a:lnTo>
                <a:lnTo>
                  <a:pt x="5215" y="10592"/>
                </a:lnTo>
                <a:lnTo>
                  <a:pt x="7823" y="5299"/>
                </a:lnTo>
                <a:lnTo>
                  <a:pt x="8257" y="4429"/>
                </a:lnTo>
                <a:close/>
                <a:moveTo>
                  <a:pt x="13164" y="4795"/>
                </a:moveTo>
                <a:lnTo>
                  <a:pt x="11211" y="8754"/>
                </a:lnTo>
                <a:cubicBezTo>
                  <a:pt x="11027" y="9126"/>
                  <a:pt x="10573" y="9126"/>
                  <a:pt x="10389" y="8754"/>
                </a:cubicBezTo>
                <a:lnTo>
                  <a:pt x="8436" y="4795"/>
                </a:lnTo>
                <a:lnTo>
                  <a:pt x="8190" y="5299"/>
                </a:lnTo>
                <a:lnTo>
                  <a:pt x="5583" y="10592"/>
                </a:lnTo>
                <a:lnTo>
                  <a:pt x="10802" y="10592"/>
                </a:lnTo>
                <a:lnTo>
                  <a:pt x="16022" y="10592"/>
                </a:lnTo>
                <a:lnTo>
                  <a:pt x="13414" y="5299"/>
                </a:lnTo>
                <a:lnTo>
                  <a:pt x="13164" y="4795"/>
                </a:lnTo>
                <a:close/>
                <a:moveTo>
                  <a:pt x="13410" y="16306"/>
                </a:moveTo>
                <a:lnTo>
                  <a:pt x="16017" y="11013"/>
                </a:lnTo>
                <a:lnTo>
                  <a:pt x="10798" y="11013"/>
                </a:lnTo>
                <a:lnTo>
                  <a:pt x="5578" y="11013"/>
                </a:lnTo>
                <a:lnTo>
                  <a:pt x="8186" y="16306"/>
                </a:lnTo>
                <a:lnTo>
                  <a:pt x="10794" y="21600"/>
                </a:lnTo>
                <a:lnTo>
                  <a:pt x="13410" y="16306"/>
                </a:lnTo>
                <a:close/>
                <a:moveTo>
                  <a:pt x="21600" y="0"/>
                </a:moveTo>
                <a:lnTo>
                  <a:pt x="16380" y="0"/>
                </a:lnTo>
                <a:lnTo>
                  <a:pt x="15525" y="0"/>
                </a:lnTo>
                <a:lnTo>
                  <a:pt x="13343" y="4424"/>
                </a:lnTo>
                <a:lnTo>
                  <a:pt x="13773" y="5294"/>
                </a:lnTo>
                <a:lnTo>
                  <a:pt x="16380" y="10587"/>
                </a:lnTo>
                <a:lnTo>
                  <a:pt x="18988" y="529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3741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53741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8CD13F7-FE5E-4564-955B-78635E1D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A08B1B-1C08-468B-84FB-AF1608C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6053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4" y="424489"/>
            <a:ext cx="41148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864" y="3304214"/>
            <a:ext cx="33102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B8A8EBE-499D-9BE6-E374-62C083F5B9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944" y="1459143"/>
            <a:ext cx="6522110" cy="5314710"/>
          </a:xfrm>
          <a:custGeom>
            <a:avLst/>
            <a:gdLst>
              <a:gd name="connsiteX0" fmla="*/ 5482800 w 6522110"/>
              <a:gd name="connsiteY0" fmla="*/ 3516297 h 5314710"/>
              <a:gd name="connsiteX1" fmla="*/ 6002455 w 6522110"/>
              <a:gd name="connsiteY1" fmla="*/ 4415504 h 5314710"/>
              <a:gd name="connsiteX2" fmla="*/ 6522110 w 6522110"/>
              <a:gd name="connsiteY2" fmla="*/ 5314710 h 5314710"/>
              <a:gd name="connsiteX3" fmla="*/ 5481894 w 6522110"/>
              <a:gd name="connsiteY3" fmla="*/ 5314710 h 5314710"/>
              <a:gd name="connsiteX4" fmla="*/ 4443490 w 6522110"/>
              <a:gd name="connsiteY4" fmla="*/ 5314710 h 5314710"/>
              <a:gd name="connsiteX5" fmla="*/ 4963145 w 6522110"/>
              <a:gd name="connsiteY5" fmla="*/ 4415504 h 5314710"/>
              <a:gd name="connsiteX6" fmla="*/ 1039310 w 6522110"/>
              <a:gd name="connsiteY6" fmla="*/ 3516297 h 5314710"/>
              <a:gd name="connsiteX7" fmla="*/ 1558966 w 6522110"/>
              <a:gd name="connsiteY7" fmla="*/ 4415504 h 5314710"/>
              <a:gd name="connsiteX8" fmla="*/ 2078621 w 6522110"/>
              <a:gd name="connsiteY8" fmla="*/ 5314710 h 5314710"/>
              <a:gd name="connsiteX9" fmla="*/ 1038405 w 6522110"/>
              <a:gd name="connsiteY9" fmla="*/ 5314710 h 5314710"/>
              <a:gd name="connsiteX10" fmla="*/ 0 w 6522110"/>
              <a:gd name="connsiteY10" fmla="*/ 5314710 h 5314710"/>
              <a:gd name="connsiteX11" fmla="*/ 519655 w 6522110"/>
              <a:gd name="connsiteY11" fmla="*/ 4415504 h 5314710"/>
              <a:gd name="connsiteX12" fmla="*/ 3331711 w 6522110"/>
              <a:gd name="connsiteY12" fmla="*/ 3515306 h 5314710"/>
              <a:gd name="connsiteX13" fmla="*/ 4371928 w 6522110"/>
              <a:gd name="connsiteY13" fmla="*/ 3515306 h 5314710"/>
              <a:gd name="connsiteX14" fmla="*/ 5410332 w 6522110"/>
              <a:gd name="connsiteY14" fmla="*/ 3515306 h 5314710"/>
              <a:gd name="connsiteX15" fmla="*/ 4890677 w 6522110"/>
              <a:gd name="connsiteY15" fmla="*/ 4414513 h 5314710"/>
              <a:gd name="connsiteX16" fmla="*/ 4371022 w 6522110"/>
              <a:gd name="connsiteY16" fmla="*/ 5313719 h 5314710"/>
              <a:gd name="connsiteX17" fmla="*/ 3851366 w 6522110"/>
              <a:gd name="connsiteY17" fmla="*/ 4414513 h 5314710"/>
              <a:gd name="connsiteX18" fmla="*/ 1109967 w 6522110"/>
              <a:gd name="connsiteY18" fmla="*/ 3515306 h 5314710"/>
              <a:gd name="connsiteX19" fmla="*/ 2150183 w 6522110"/>
              <a:gd name="connsiteY19" fmla="*/ 3515306 h 5314710"/>
              <a:gd name="connsiteX20" fmla="*/ 3188587 w 6522110"/>
              <a:gd name="connsiteY20" fmla="*/ 3515306 h 5314710"/>
              <a:gd name="connsiteX21" fmla="*/ 2668932 w 6522110"/>
              <a:gd name="connsiteY21" fmla="*/ 4414513 h 5314710"/>
              <a:gd name="connsiteX22" fmla="*/ 2149277 w 6522110"/>
              <a:gd name="connsiteY22" fmla="*/ 5313719 h 5314710"/>
              <a:gd name="connsiteX23" fmla="*/ 1629622 w 6522110"/>
              <a:gd name="connsiteY23" fmla="*/ 4414513 h 5314710"/>
              <a:gd name="connsiteX24" fmla="*/ 4372833 w 6522110"/>
              <a:gd name="connsiteY24" fmla="*/ 1645531 h 5314710"/>
              <a:gd name="connsiteX25" fmla="*/ 4892489 w 6522110"/>
              <a:gd name="connsiteY25" fmla="*/ 2544737 h 5314710"/>
              <a:gd name="connsiteX26" fmla="*/ 5412144 w 6522110"/>
              <a:gd name="connsiteY26" fmla="*/ 3443944 h 5314710"/>
              <a:gd name="connsiteX27" fmla="*/ 4371928 w 6522110"/>
              <a:gd name="connsiteY27" fmla="*/ 3443944 h 5314710"/>
              <a:gd name="connsiteX28" fmla="*/ 3333523 w 6522110"/>
              <a:gd name="connsiteY28" fmla="*/ 3443944 h 5314710"/>
              <a:gd name="connsiteX29" fmla="*/ 3853178 w 6522110"/>
              <a:gd name="connsiteY29" fmla="*/ 2544737 h 5314710"/>
              <a:gd name="connsiteX30" fmla="*/ 2151089 w 6522110"/>
              <a:gd name="connsiteY30" fmla="*/ 1645531 h 5314710"/>
              <a:gd name="connsiteX31" fmla="*/ 2670744 w 6522110"/>
              <a:gd name="connsiteY31" fmla="*/ 2544737 h 5314710"/>
              <a:gd name="connsiteX32" fmla="*/ 3190399 w 6522110"/>
              <a:gd name="connsiteY32" fmla="*/ 3443944 h 5314710"/>
              <a:gd name="connsiteX33" fmla="*/ 2150183 w 6522110"/>
              <a:gd name="connsiteY33" fmla="*/ 3443944 h 5314710"/>
              <a:gd name="connsiteX34" fmla="*/ 1111778 w 6522110"/>
              <a:gd name="connsiteY34" fmla="*/ 3443944 h 5314710"/>
              <a:gd name="connsiteX35" fmla="*/ 1631434 w 6522110"/>
              <a:gd name="connsiteY35" fmla="*/ 2544737 h 5314710"/>
              <a:gd name="connsiteX36" fmla="*/ 2220839 w 6522110"/>
              <a:gd name="connsiteY36" fmla="*/ 1644540 h 5314710"/>
              <a:gd name="connsiteX37" fmla="*/ 3261055 w 6522110"/>
              <a:gd name="connsiteY37" fmla="*/ 1644540 h 5314710"/>
              <a:gd name="connsiteX38" fmla="*/ 4299460 w 6522110"/>
              <a:gd name="connsiteY38" fmla="*/ 1644540 h 5314710"/>
              <a:gd name="connsiteX39" fmla="*/ 3779804 w 6522110"/>
              <a:gd name="connsiteY39" fmla="*/ 2543746 h 5314710"/>
              <a:gd name="connsiteX40" fmla="*/ 3260149 w 6522110"/>
              <a:gd name="connsiteY40" fmla="*/ 3442953 h 5314710"/>
              <a:gd name="connsiteX41" fmla="*/ 2740494 w 6522110"/>
              <a:gd name="connsiteY41" fmla="*/ 2543746 h 5314710"/>
              <a:gd name="connsiteX42" fmla="*/ 3261508 w 6522110"/>
              <a:gd name="connsiteY42" fmla="*/ 0 h 5314710"/>
              <a:gd name="connsiteX43" fmla="*/ 3456416 w 6522110"/>
              <a:gd name="connsiteY43" fmla="*/ 112246 h 5314710"/>
              <a:gd name="connsiteX44" fmla="*/ 3780710 w 6522110"/>
              <a:gd name="connsiteY44" fmla="*/ 673971 h 5314710"/>
              <a:gd name="connsiteX45" fmla="*/ 4300366 w 6522110"/>
              <a:gd name="connsiteY45" fmla="*/ 1573178 h 5314710"/>
              <a:gd name="connsiteX46" fmla="*/ 3261055 w 6522110"/>
              <a:gd name="connsiteY46" fmla="*/ 1573178 h 5314710"/>
              <a:gd name="connsiteX47" fmla="*/ 2222651 w 6522110"/>
              <a:gd name="connsiteY47" fmla="*/ 1573178 h 5314710"/>
              <a:gd name="connsiteX48" fmla="*/ 2742306 w 6522110"/>
              <a:gd name="connsiteY48" fmla="*/ 673971 h 5314710"/>
              <a:gd name="connsiteX49" fmla="*/ 3066600 w 6522110"/>
              <a:gd name="connsiteY49" fmla="*/ 112246 h 5314710"/>
              <a:gd name="connsiteX50" fmla="*/ 3261508 w 6522110"/>
              <a:gd name="connsiteY50" fmla="*/ 0 h 53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522110" h="5314710">
                <a:moveTo>
                  <a:pt x="5482800" y="3516297"/>
                </a:moveTo>
                <a:lnTo>
                  <a:pt x="6002455" y="4415504"/>
                </a:lnTo>
                <a:lnTo>
                  <a:pt x="6522110" y="5314710"/>
                </a:lnTo>
                <a:lnTo>
                  <a:pt x="5481894" y="5314710"/>
                </a:lnTo>
                <a:lnTo>
                  <a:pt x="4443490" y="5314710"/>
                </a:lnTo>
                <a:lnTo>
                  <a:pt x="4963145" y="4415504"/>
                </a:lnTo>
                <a:close/>
                <a:moveTo>
                  <a:pt x="1039310" y="3516297"/>
                </a:moveTo>
                <a:lnTo>
                  <a:pt x="1558966" y="4415504"/>
                </a:lnTo>
                <a:lnTo>
                  <a:pt x="2078621" y="5314710"/>
                </a:lnTo>
                <a:lnTo>
                  <a:pt x="1038405" y="5314710"/>
                </a:lnTo>
                <a:lnTo>
                  <a:pt x="0" y="5314710"/>
                </a:lnTo>
                <a:lnTo>
                  <a:pt x="519655" y="4415504"/>
                </a:lnTo>
                <a:close/>
                <a:moveTo>
                  <a:pt x="3331711" y="3515306"/>
                </a:moveTo>
                <a:lnTo>
                  <a:pt x="4371928" y="3515306"/>
                </a:lnTo>
                <a:lnTo>
                  <a:pt x="5410332" y="3515306"/>
                </a:lnTo>
                <a:lnTo>
                  <a:pt x="4890677" y="4414513"/>
                </a:lnTo>
                <a:lnTo>
                  <a:pt x="4371022" y="5313719"/>
                </a:lnTo>
                <a:lnTo>
                  <a:pt x="3851366" y="4414513"/>
                </a:lnTo>
                <a:close/>
                <a:moveTo>
                  <a:pt x="1109967" y="3515306"/>
                </a:moveTo>
                <a:lnTo>
                  <a:pt x="2150183" y="3515306"/>
                </a:lnTo>
                <a:lnTo>
                  <a:pt x="3188587" y="3515306"/>
                </a:lnTo>
                <a:lnTo>
                  <a:pt x="2668932" y="4414513"/>
                </a:lnTo>
                <a:lnTo>
                  <a:pt x="2149277" y="5313719"/>
                </a:lnTo>
                <a:lnTo>
                  <a:pt x="1629622" y="4414513"/>
                </a:lnTo>
                <a:close/>
                <a:moveTo>
                  <a:pt x="4372833" y="1645531"/>
                </a:moveTo>
                <a:lnTo>
                  <a:pt x="4892489" y="2544737"/>
                </a:lnTo>
                <a:lnTo>
                  <a:pt x="5412144" y="3443944"/>
                </a:lnTo>
                <a:lnTo>
                  <a:pt x="4371928" y="3443944"/>
                </a:lnTo>
                <a:lnTo>
                  <a:pt x="3333523" y="3443944"/>
                </a:lnTo>
                <a:lnTo>
                  <a:pt x="3853178" y="2544737"/>
                </a:lnTo>
                <a:close/>
                <a:moveTo>
                  <a:pt x="2151089" y="1645531"/>
                </a:moveTo>
                <a:lnTo>
                  <a:pt x="2670744" y="2544737"/>
                </a:lnTo>
                <a:lnTo>
                  <a:pt x="3190399" y="3443944"/>
                </a:lnTo>
                <a:lnTo>
                  <a:pt x="2150183" y="3443944"/>
                </a:lnTo>
                <a:lnTo>
                  <a:pt x="1111778" y="3443944"/>
                </a:lnTo>
                <a:lnTo>
                  <a:pt x="1631434" y="2544737"/>
                </a:lnTo>
                <a:close/>
                <a:moveTo>
                  <a:pt x="2220839" y="1644540"/>
                </a:moveTo>
                <a:lnTo>
                  <a:pt x="3261055" y="1644540"/>
                </a:lnTo>
                <a:lnTo>
                  <a:pt x="4299460" y="1644540"/>
                </a:lnTo>
                <a:lnTo>
                  <a:pt x="3779804" y="2543746"/>
                </a:lnTo>
                <a:lnTo>
                  <a:pt x="3260149" y="3442953"/>
                </a:lnTo>
                <a:lnTo>
                  <a:pt x="2740494" y="2543746"/>
                </a:lnTo>
                <a:close/>
                <a:moveTo>
                  <a:pt x="3261508" y="0"/>
                </a:moveTo>
                <a:cubicBezTo>
                  <a:pt x="3337298" y="0"/>
                  <a:pt x="3413087" y="37415"/>
                  <a:pt x="3456416" y="112246"/>
                </a:cubicBezTo>
                <a:lnTo>
                  <a:pt x="3780710" y="673971"/>
                </a:lnTo>
                <a:lnTo>
                  <a:pt x="4300366" y="1573178"/>
                </a:lnTo>
                <a:lnTo>
                  <a:pt x="3261055" y="1573178"/>
                </a:lnTo>
                <a:lnTo>
                  <a:pt x="2222651" y="1573178"/>
                </a:lnTo>
                <a:lnTo>
                  <a:pt x="2742306" y="673971"/>
                </a:lnTo>
                <a:lnTo>
                  <a:pt x="3066600" y="112246"/>
                </a:lnTo>
                <a:cubicBezTo>
                  <a:pt x="3109930" y="37415"/>
                  <a:pt x="3185719" y="0"/>
                  <a:pt x="326150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232C24A-7767-72B9-D741-7D4A1E95FD84}"/>
              </a:ext>
            </a:extLst>
          </p:cNvPr>
          <p:cNvSpPr/>
          <p:nvPr/>
        </p:nvSpPr>
        <p:spPr>
          <a:xfrm>
            <a:off x="5057611" y="4977649"/>
            <a:ext cx="2076776" cy="179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5" y="10800"/>
                </a:move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16195" y="10800"/>
                </a:lnTo>
                <a:lnTo>
                  <a:pt x="10790" y="0"/>
                </a:lnTo>
                <a:lnTo>
                  <a:pt x="5405" y="108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C3F23B4-FA4A-B6DA-8E30-5867D1810FA1}"/>
              </a:ext>
            </a:extLst>
          </p:cNvPr>
          <p:cNvSpPr/>
          <p:nvPr/>
        </p:nvSpPr>
        <p:spPr>
          <a:xfrm>
            <a:off x="2626124" y="1249368"/>
            <a:ext cx="6939751" cy="56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21600"/>
                </a:moveTo>
                <a:lnTo>
                  <a:pt x="9794" y="826"/>
                </a:lnTo>
                <a:cubicBezTo>
                  <a:pt x="10005" y="378"/>
                  <a:pt x="10379" y="110"/>
                  <a:pt x="10800" y="110"/>
                </a:cubicBezTo>
                <a:cubicBezTo>
                  <a:pt x="11218" y="110"/>
                  <a:pt x="11595" y="378"/>
                  <a:pt x="11806" y="826"/>
                </a:cubicBezTo>
                <a:lnTo>
                  <a:pt x="21499" y="21600"/>
                </a:lnTo>
                <a:lnTo>
                  <a:pt x="21600" y="21600"/>
                </a:lnTo>
                <a:lnTo>
                  <a:pt x="11880" y="771"/>
                </a:lnTo>
                <a:cubicBezTo>
                  <a:pt x="11655" y="286"/>
                  <a:pt x="11251" y="0"/>
                  <a:pt x="10800" y="0"/>
                </a:cubicBezTo>
                <a:cubicBezTo>
                  <a:pt x="10349" y="0"/>
                  <a:pt x="9945" y="290"/>
                  <a:pt x="9720" y="771"/>
                </a:cubicBezTo>
                <a:lnTo>
                  <a:pt x="0" y="21600"/>
                </a:lnTo>
                <a:lnTo>
                  <a:pt x="101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74913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4848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4848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4634" y="5198101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634" y="5425434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4634" y="5652767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86D2210-7CC0-023E-7BCE-0E6FB504EB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241" y="1279756"/>
            <a:ext cx="3592246" cy="4298489"/>
          </a:xfrm>
          <a:custGeom>
            <a:avLst/>
            <a:gdLst>
              <a:gd name="connsiteX0" fmla="*/ 2839964 w 3592246"/>
              <a:gd name="connsiteY0" fmla="*/ 2655511 h 4298489"/>
              <a:gd name="connsiteX1" fmla="*/ 3592246 w 3592246"/>
              <a:gd name="connsiteY1" fmla="*/ 3089340 h 4298489"/>
              <a:gd name="connsiteX2" fmla="*/ 3592246 w 3592246"/>
              <a:gd name="connsiteY2" fmla="*/ 3260086 h 4298489"/>
              <a:gd name="connsiteX3" fmla="*/ 3592246 w 3592246"/>
              <a:gd name="connsiteY3" fmla="*/ 4298489 h 4298489"/>
              <a:gd name="connsiteX4" fmla="*/ 2692077 w 3592246"/>
              <a:gd name="connsiteY4" fmla="*/ 3779685 h 4298489"/>
              <a:gd name="connsiteX5" fmla="*/ 1792910 w 3592246"/>
              <a:gd name="connsiteY5" fmla="*/ 3260086 h 4298489"/>
              <a:gd name="connsiteX6" fmla="*/ 2692077 w 3592246"/>
              <a:gd name="connsiteY6" fmla="*/ 2740486 h 4298489"/>
              <a:gd name="connsiteX7" fmla="*/ 1720470 w 3592246"/>
              <a:gd name="connsiteY7" fmla="*/ 1111836 h 4298489"/>
              <a:gd name="connsiteX8" fmla="*/ 1720470 w 3592246"/>
              <a:gd name="connsiteY8" fmla="*/ 2150240 h 4298489"/>
              <a:gd name="connsiteX9" fmla="*/ 1720470 w 3592246"/>
              <a:gd name="connsiteY9" fmla="*/ 3188643 h 4298489"/>
              <a:gd name="connsiteX10" fmla="*/ 821302 w 3592246"/>
              <a:gd name="connsiteY10" fmla="*/ 2668844 h 4298489"/>
              <a:gd name="connsiteX11" fmla="*/ 39309 w 3592246"/>
              <a:gd name="connsiteY11" fmla="*/ 2218896 h 4298489"/>
              <a:gd name="connsiteX12" fmla="*/ 39309 w 3592246"/>
              <a:gd name="connsiteY12" fmla="*/ 2083374 h 4298489"/>
              <a:gd name="connsiteX13" fmla="*/ 821302 w 3592246"/>
              <a:gd name="connsiteY13" fmla="*/ 1631436 h 4298489"/>
              <a:gd name="connsiteX14" fmla="*/ 1793912 w 3592246"/>
              <a:gd name="connsiteY14" fmla="*/ 1110841 h 4298489"/>
              <a:gd name="connsiteX15" fmla="*/ 2693079 w 3592246"/>
              <a:gd name="connsiteY15" fmla="*/ 1630441 h 4298489"/>
              <a:gd name="connsiteX16" fmla="*/ 2777871 w 3592246"/>
              <a:gd name="connsiteY16" fmla="*/ 1680192 h 4298489"/>
              <a:gd name="connsiteX17" fmla="*/ 2105708 w 3592246"/>
              <a:gd name="connsiteY17" fmla="*/ 2068250 h 4298489"/>
              <a:gd name="connsiteX18" fmla="*/ 2105708 w 3592246"/>
              <a:gd name="connsiteY18" fmla="*/ 2231234 h 4298489"/>
              <a:gd name="connsiteX19" fmla="*/ 2777871 w 3592246"/>
              <a:gd name="connsiteY19" fmla="*/ 2619292 h 4298489"/>
              <a:gd name="connsiteX20" fmla="*/ 2693079 w 3592246"/>
              <a:gd name="connsiteY20" fmla="*/ 2668048 h 4298489"/>
              <a:gd name="connsiteX21" fmla="*/ 1793912 w 3592246"/>
              <a:gd name="connsiteY21" fmla="*/ 3187648 h 4298489"/>
              <a:gd name="connsiteX22" fmla="*/ 1793912 w 3592246"/>
              <a:gd name="connsiteY22" fmla="*/ 2149245 h 4298489"/>
              <a:gd name="connsiteX23" fmla="*/ 3592246 w 3592246"/>
              <a:gd name="connsiteY23" fmla="*/ 0 h 4298489"/>
              <a:gd name="connsiteX24" fmla="*/ 3592246 w 3592246"/>
              <a:gd name="connsiteY24" fmla="*/ 1038404 h 4298489"/>
              <a:gd name="connsiteX25" fmla="*/ 3592246 w 3592246"/>
              <a:gd name="connsiteY25" fmla="*/ 1209149 h 4298489"/>
              <a:gd name="connsiteX26" fmla="*/ 2839964 w 3592246"/>
              <a:gd name="connsiteY26" fmla="*/ 1642978 h 4298489"/>
              <a:gd name="connsiteX27" fmla="*/ 2693079 w 3592246"/>
              <a:gd name="connsiteY27" fmla="*/ 1558998 h 4298489"/>
              <a:gd name="connsiteX28" fmla="*/ 1793912 w 3592246"/>
              <a:gd name="connsiteY28" fmla="*/ 1039399 h 4298489"/>
              <a:gd name="connsiteX29" fmla="*/ 2693079 w 3592246"/>
              <a:gd name="connsiteY29" fmla="*/ 519600 h 429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92246" h="4298489">
                <a:moveTo>
                  <a:pt x="2839964" y="2655511"/>
                </a:moveTo>
                <a:lnTo>
                  <a:pt x="3592246" y="3089340"/>
                </a:lnTo>
                <a:lnTo>
                  <a:pt x="3592246" y="3260086"/>
                </a:lnTo>
                <a:lnTo>
                  <a:pt x="3592246" y="4298489"/>
                </a:lnTo>
                <a:lnTo>
                  <a:pt x="2692077" y="3779685"/>
                </a:lnTo>
                <a:lnTo>
                  <a:pt x="1792910" y="3260086"/>
                </a:lnTo>
                <a:lnTo>
                  <a:pt x="2692077" y="2740486"/>
                </a:lnTo>
                <a:close/>
                <a:moveTo>
                  <a:pt x="1720470" y="1111836"/>
                </a:moveTo>
                <a:lnTo>
                  <a:pt x="1720470" y="2150240"/>
                </a:lnTo>
                <a:lnTo>
                  <a:pt x="1720470" y="3188643"/>
                </a:lnTo>
                <a:lnTo>
                  <a:pt x="821302" y="2668844"/>
                </a:lnTo>
                <a:lnTo>
                  <a:pt x="39309" y="2218896"/>
                </a:lnTo>
                <a:cubicBezTo>
                  <a:pt x="-13102" y="2189244"/>
                  <a:pt x="-13102" y="2114021"/>
                  <a:pt x="39309" y="2083374"/>
                </a:cubicBezTo>
                <a:lnTo>
                  <a:pt x="821302" y="1631436"/>
                </a:lnTo>
                <a:close/>
                <a:moveTo>
                  <a:pt x="1793912" y="1110841"/>
                </a:moveTo>
                <a:lnTo>
                  <a:pt x="2693079" y="1630441"/>
                </a:lnTo>
                <a:lnTo>
                  <a:pt x="2777871" y="1680192"/>
                </a:lnTo>
                <a:lnTo>
                  <a:pt x="2105708" y="2068250"/>
                </a:lnTo>
                <a:cubicBezTo>
                  <a:pt x="2042781" y="2104469"/>
                  <a:pt x="2042781" y="2195016"/>
                  <a:pt x="2105708" y="2231234"/>
                </a:cubicBezTo>
                <a:lnTo>
                  <a:pt x="2777871" y="2619292"/>
                </a:lnTo>
                <a:lnTo>
                  <a:pt x="2693079" y="2668048"/>
                </a:lnTo>
                <a:lnTo>
                  <a:pt x="1793912" y="3187648"/>
                </a:lnTo>
                <a:lnTo>
                  <a:pt x="1793912" y="2149245"/>
                </a:lnTo>
                <a:close/>
                <a:moveTo>
                  <a:pt x="3592246" y="0"/>
                </a:moveTo>
                <a:lnTo>
                  <a:pt x="3592246" y="1038404"/>
                </a:lnTo>
                <a:lnTo>
                  <a:pt x="3592246" y="1209149"/>
                </a:lnTo>
                <a:lnTo>
                  <a:pt x="2839964" y="1642978"/>
                </a:lnTo>
                <a:lnTo>
                  <a:pt x="2693079" y="1558998"/>
                </a:lnTo>
                <a:lnTo>
                  <a:pt x="1793912" y="1039399"/>
                </a:lnTo>
                <a:lnTo>
                  <a:pt x="2693079" y="5196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5B6E639B-DC99-01F0-3EDC-9A97A73FC2EA}"/>
              </a:ext>
            </a:extLst>
          </p:cNvPr>
          <p:cNvSpPr/>
          <p:nvPr/>
        </p:nvSpPr>
        <p:spPr>
          <a:xfrm>
            <a:off x="8827010" y="1463309"/>
            <a:ext cx="3364990" cy="3931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600" extrusionOk="0">
                <a:moveTo>
                  <a:pt x="21557" y="10797"/>
                </a:moveTo>
                <a:lnTo>
                  <a:pt x="21557" y="21600"/>
                </a:lnTo>
                <a:lnTo>
                  <a:pt x="10647" y="16199"/>
                </a:lnTo>
                <a:lnTo>
                  <a:pt x="128" y="10991"/>
                </a:lnTo>
                <a:cubicBezTo>
                  <a:pt x="-43" y="10907"/>
                  <a:pt x="-43" y="10693"/>
                  <a:pt x="128" y="10609"/>
                </a:cubicBezTo>
                <a:lnTo>
                  <a:pt x="10647" y="5401"/>
                </a:lnTo>
                <a:lnTo>
                  <a:pt x="21557" y="0"/>
                </a:lnTo>
                <a:lnTo>
                  <a:pt x="21557" y="10797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EE58F5A5-718B-69DB-1BF4-98AD4A4709AD}"/>
              </a:ext>
            </a:extLst>
          </p:cNvPr>
          <p:cNvSpPr/>
          <p:nvPr/>
        </p:nvSpPr>
        <p:spPr>
          <a:xfrm>
            <a:off x="6475620" y="-14177"/>
            <a:ext cx="5716380" cy="6886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8" y="0"/>
                </a:moveTo>
                <a:lnTo>
                  <a:pt x="21600" y="48"/>
                </a:lnTo>
                <a:lnTo>
                  <a:pt x="515" y="10154"/>
                </a:lnTo>
                <a:cubicBezTo>
                  <a:pt x="234" y="10289"/>
                  <a:pt x="65" y="10531"/>
                  <a:pt x="65" y="10800"/>
                </a:cubicBezTo>
                <a:cubicBezTo>
                  <a:pt x="65" y="11069"/>
                  <a:pt x="234" y="11311"/>
                  <a:pt x="515" y="11446"/>
                </a:cubicBezTo>
                <a:lnTo>
                  <a:pt x="21600" y="21552"/>
                </a:lnTo>
                <a:lnTo>
                  <a:pt x="21568" y="21600"/>
                </a:lnTo>
                <a:lnTo>
                  <a:pt x="483" y="11497"/>
                </a:lnTo>
                <a:cubicBezTo>
                  <a:pt x="180" y="11350"/>
                  <a:pt x="0" y="11090"/>
                  <a:pt x="0" y="10800"/>
                </a:cubicBezTo>
                <a:cubicBezTo>
                  <a:pt x="0" y="10510"/>
                  <a:pt x="180" y="10250"/>
                  <a:pt x="483" y="10103"/>
                </a:cubicBezTo>
                <a:lnTo>
                  <a:pt x="21568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655323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0BD8F90-068A-9AA3-B362-049C329AB352}"/>
              </a:ext>
            </a:extLst>
          </p:cNvPr>
          <p:cNvGrpSpPr/>
          <p:nvPr/>
        </p:nvGrpSpPr>
        <p:grpSpPr>
          <a:xfrm>
            <a:off x="1" y="4095619"/>
            <a:ext cx="4784078" cy="2762381"/>
            <a:chOff x="28613100" y="17537427"/>
            <a:chExt cx="8006082" cy="4622803"/>
          </a:xfrm>
        </p:grpSpPr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47F5AEC0-868B-2060-A7FA-178E209CEF1C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6C52BC5C-0ADF-89D0-0AF9-BDA571E064F3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61155A64-963F-A51D-0E90-B311F5DFCB30}"/>
                </a:ext>
              </a:extLst>
            </p:cNvPr>
            <p:cNvSpPr/>
            <p:nvPr/>
          </p:nvSpPr>
          <p:spPr>
            <a:xfrm>
              <a:off x="32257999" y="20767039"/>
              <a:ext cx="1310640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68D356F7-F625-65F7-9289-5CBBC6F2FF4C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6A853C39-1E2F-6922-936B-AE0158A08571}"/>
                </a:ext>
              </a:extLst>
            </p:cNvPr>
            <p:cNvSpPr/>
            <p:nvPr/>
          </p:nvSpPr>
          <p:spPr>
            <a:xfrm>
              <a:off x="28613100" y="17537427"/>
              <a:ext cx="8006082" cy="4622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1219924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116587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D470C6E4-599C-CF46-99B2-4A5FB3CAB678}"/>
              </a:ext>
            </a:extLst>
          </p:cNvPr>
          <p:cNvSpPr/>
          <p:nvPr userDrawn="1"/>
        </p:nvSpPr>
        <p:spPr>
          <a:xfrm>
            <a:off x="10222231" y="5723889"/>
            <a:ext cx="1963422" cy="1134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8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669765C-5B05-F342-9DA4-14CA059D093E}"/>
              </a:ext>
            </a:extLst>
          </p:cNvPr>
          <p:cNvSpPr/>
          <p:nvPr userDrawn="1"/>
        </p:nvSpPr>
        <p:spPr>
          <a:xfrm>
            <a:off x="10717530" y="5863588"/>
            <a:ext cx="407673" cy="469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600" y="21600"/>
                </a:lnTo>
                <a:lnTo>
                  <a:pt x="10834" y="16171"/>
                </a:lnTo>
                <a:lnTo>
                  <a:pt x="0" y="10800"/>
                </a:lnTo>
                <a:lnTo>
                  <a:pt x="10834" y="5371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7B3B1125-84A3-AE44-B92A-367806B6F779}"/>
              </a:ext>
            </a:extLst>
          </p:cNvPr>
          <p:cNvSpPr/>
          <p:nvPr userDrawn="1"/>
        </p:nvSpPr>
        <p:spPr>
          <a:xfrm>
            <a:off x="11149331" y="5254497"/>
            <a:ext cx="1042669" cy="1203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600" y="21600"/>
                </a:lnTo>
                <a:lnTo>
                  <a:pt x="10813" y="16200"/>
                </a:lnTo>
                <a:lnTo>
                  <a:pt x="0" y="10800"/>
                </a:lnTo>
                <a:lnTo>
                  <a:pt x="10813" y="54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9586C960-3BB4-D44F-925B-627D2FD08C31}"/>
              </a:ext>
            </a:extLst>
          </p:cNvPr>
          <p:cNvSpPr/>
          <p:nvPr userDrawn="1"/>
        </p:nvSpPr>
        <p:spPr>
          <a:xfrm>
            <a:off x="0" y="0"/>
            <a:ext cx="2531113" cy="1460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665" y="10931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406D3514-2935-394C-941F-55888403B972}"/>
              </a:ext>
            </a:extLst>
          </p:cNvPr>
          <p:cNvSpPr/>
          <p:nvPr userDrawn="1"/>
        </p:nvSpPr>
        <p:spPr>
          <a:xfrm>
            <a:off x="0" y="0"/>
            <a:ext cx="1888493" cy="2180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4"/>
                </a:moveTo>
                <a:lnTo>
                  <a:pt x="0" y="0"/>
                </a:lnTo>
                <a:lnTo>
                  <a:pt x="10807" y="5397"/>
                </a:lnTo>
                <a:lnTo>
                  <a:pt x="21600" y="10794"/>
                </a:lnTo>
                <a:lnTo>
                  <a:pt x="10807" y="1619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1705F7B-24B6-2A48-AF13-71CFC3F5D1FD}"/>
              </a:ext>
            </a:extLst>
          </p:cNvPr>
          <p:cNvSpPr/>
          <p:nvPr userDrawn="1"/>
        </p:nvSpPr>
        <p:spPr>
          <a:xfrm>
            <a:off x="582930" y="-3811"/>
            <a:ext cx="970280" cy="1121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88"/>
                </a:moveTo>
                <a:lnTo>
                  <a:pt x="0" y="0"/>
                </a:lnTo>
                <a:lnTo>
                  <a:pt x="10800" y="5382"/>
                </a:lnTo>
                <a:lnTo>
                  <a:pt x="21600" y="10788"/>
                </a:lnTo>
                <a:lnTo>
                  <a:pt x="10800" y="1619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410" y="365125"/>
            <a:ext cx="921639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05284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633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881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8933" y="1458694"/>
            <a:ext cx="399393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8933" y="3938369"/>
            <a:ext cx="399393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6564423-6CCC-66AA-14B1-848249EF23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78478"/>
            <a:ext cx="2856727" cy="3337336"/>
          </a:xfrm>
          <a:custGeom>
            <a:avLst/>
            <a:gdLst>
              <a:gd name="connsiteX0" fmla="*/ 0 w 2856727"/>
              <a:gd name="connsiteY0" fmla="*/ 0 h 3337336"/>
              <a:gd name="connsiteX1" fmla="*/ 1445542 w 2856727"/>
              <a:gd name="connsiteY1" fmla="*/ 834334 h 3337336"/>
              <a:gd name="connsiteX2" fmla="*/ 2839532 w 2856727"/>
              <a:gd name="connsiteY2" fmla="*/ 1639157 h 3337336"/>
              <a:gd name="connsiteX3" fmla="*/ 2839532 w 2856727"/>
              <a:gd name="connsiteY3" fmla="*/ 1698179 h 3337336"/>
              <a:gd name="connsiteX4" fmla="*/ 1445542 w 2856727"/>
              <a:gd name="connsiteY4" fmla="*/ 2503002 h 3337336"/>
              <a:gd name="connsiteX5" fmla="*/ 0 w 2856727"/>
              <a:gd name="connsiteY5" fmla="*/ 3337336 h 3337336"/>
              <a:gd name="connsiteX6" fmla="*/ 0 w 2856727"/>
              <a:gd name="connsiteY6" fmla="*/ 1668668 h 333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6727" h="3337336">
                <a:moveTo>
                  <a:pt x="0" y="0"/>
                </a:moveTo>
                <a:lnTo>
                  <a:pt x="1445542" y="834334"/>
                </a:lnTo>
                <a:lnTo>
                  <a:pt x="2839532" y="1639157"/>
                </a:lnTo>
                <a:cubicBezTo>
                  <a:pt x="2862459" y="1652445"/>
                  <a:pt x="2862459" y="1684891"/>
                  <a:pt x="2839532" y="1698179"/>
                </a:cubicBezTo>
                <a:lnTo>
                  <a:pt x="1445542" y="2503002"/>
                </a:lnTo>
                <a:lnTo>
                  <a:pt x="0" y="3337336"/>
                </a:lnTo>
                <a:lnTo>
                  <a:pt x="0" y="166866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1AE3E5A-48AC-51A3-D7A7-63F25B1AA2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2448" y="682626"/>
            <a:ext cx="4512607" cy="5530693"/>
          </a:xfrm>
          <a:custGeom>
            <a:avLst/>
            <a:gdLst>
              <a:gd name="connsiteX0" fmla="*/ 1052 w 4512607"/>
              <a:gd name="connsiteY0" fmla="*/ 3768586 h 5530693"/>
              <a:gd name="connsiteX1" fmla="*/ 764786 w 4512607"/>
              <a:gd name="connsiteY1" fmla="*/ 4209049 h 5530693"/>
              <a:gd name="connsiteX2" fmla="*/ 1528521 w 4512607"/>
              <a:gd name="connsiteY2" fmla="*/ 4649511 h 5530693"/>
              <a:gd name="connsiteX3" fmla="*/ 764786 w 4512607"/>
              <a:gd name="connsiteY3" fmla="*/ 5090230 h 5530693"/>
              <a:gd name="connsiteX4" fmla="*/ 1052 w 4512607"/>
              <a:gd name="connsiteY4" fmla="*/ 5530693 h 5530693"/>
              <a:gd name="connsiteX5" fmla="*/ 1052 w 4512607"/>
              <a:gd name="connsiteY5" fmla="*/ 4649511 h 5530693"/>
              <a:gd name="connsiteX6" fmla="*/ 1527469 w 4512607"/>
              <a:gd name="connsiteY6" fmla="*/ 2826456 h 5530693"/>
              <a:gd name="connsiteX7" fmla="*/ 1527469 w 4512607"/>
              <a:gd name="connsiteY7" fmla="*/ 3707638 h 5530693"/>
              <a:gd name="connsiteX8" fmla="*/ 1527469 w 4512607"/>
              <a:gd name="connsiteY8" fmla="*/ 4588564 h 5530693"/>
              <a:gd name="connsiteX9" fmla="*/ 763735 w 4512607"/>
              <a:gd name="connsiteY9" fmla="*/ 4148101 h 5530693"/>
              <a:gd name="connsiteX10" fmla="*/ 0 w 4512607"/>
              <a:gd name="connsiteY10" fmla="*/ 3707638 h 5530693"/>
              <a:gd name="connsiteX11" fmla="*/ 763735 w 4512607"/>
              <a:gd name="connsiteY11" fmla="*/ 3266919 h 5530693"/>
              <a:gd name="connsiteX12" fmla="*/ 1588484 w 4512607"/>
              <a:gd name="connsiteY12" fmla="*/ 2825432 h 5530693"/>
              <a:gd name="connsiteX13" fmla="*/ 2352428 w 4512607"/>
              <a:gd name="connsiteY13" fmla="*/ 3266151 h 5530693"/>
              <a:gd name="connsiteX14" fmla="*/ 3116163 w 4512607"/>
              <a:gd name="connsiteY14" fmla="*/ 3706614 h 5530693"/>
              <a:gd name="connsiteX15" fmla="*/ 2352428 w 4512607"/>
              <a:gd name="connsiteY15" fmla="*/ 4147076 h 5530693"/>
              <a:gd name="connsiteX16" fmla="*/ 1588484 w 4512607"/>
              <a:gd name="connsiteY16" fmla="*/ 4587539 h 5530693"/>
              <a:gd name="connsiteX17" fmla="*/ 1588484 w 4512607"/>
              <a:gd name="connsiteY17" fmla="*/ 3707638 h 5530693"/>
              <a:gd name="connsiteX18" fmla="*/ 3176125 w 4512607"/>
              <a:gd name="connsiteY18" fmla="*/ 1883558 h 5530693"/>
              <a:gd name="connsiteX19" fmla="*/ 3940070 w 4512607"/>
              <a:gd name="connsiteY19" fmla="*/ 2324021 h 5530693"/>
              <a:gd name="connsiteX20" fmla="*/ 4416825 w 4512607"/>
              <a:gd name="connsiteY20" fmla="*/ 2599566 h 5530693"/>
              <a:gd name="connsiteX21" fmla="*/ 4416825 w 4512607"/>
              <a:gd name="connsiteY21" fmla="*/ 2930426 h 5530693"/>
              <a:gd name="connsiteX22" fmla="*/ 3940070 w 4512607"/>
              <a:gd name="connsiteY22" fmla="*/ 3205971 h 5530693"/>
              <a:gd name="connsiteX23" fmla="*/ 3176125 w 4512607"/>
              <a:gd name="connsiteY23" fmla="*/ 3646434 h 5530693"/>
              <a:gd name="connsiteX24" fmla="*/ 3176125 w 4512607"/>
              <a:gd name="connsiteY24" fmla="*/ 2764484 h 5530693"/>
              <a:gd name="connsiteX25" fmla="*/ 3115111 w 4512607"/>
              <a:gd name="connsiteY25" fmla="*/ 1883558 h 5530693"/>
              <a:gd name="connsiteX26" fmla="*/ 3115111 w 4512607"/>
              <a:gd name="connsiteY26" fmla="*/ 2764484 h 5530693"/>
              <a:gd name="connsiteX27" fmla="*/ 3115111 w 4512607"/>
              <a:gd name="connsiteY27" fmla="*/ 3645666 h 5530693"/>
              <a:gd name="connsiteX28" fmla="*/ 2351376 w 4512607"/>
              <a:gd name="connsiteY28" fmla="*/ 3204947 h 5530693"/>
              <a:gd name="connsiteX29" fmla="*/ 1587642 w 4512607"/>
              <a:gd name="connsiteY29" fmla="*/ 2764484 h 5530693"/>
              <a:gd name="connsiteX30" fmla="*/ 2351376 w 4512607"/>
              <a:gd name="connsiteY30" fmla="*/ 2324021 h 5530693"/>
              <a:gd name="connsiteX31" fmla="*/ 1588484 w 4512607"/>
              <a:gd name="connsiteY31" fmla="*/ 941429 h 5530693"/>
              <a:gd name="connsiteX32" fmla="*/ 2352428 w 4512607"/>
              <a:gd name="connsiteY32" fmla="*/ 1381892 h 5530693"/>
              <a:gd name="connsiteX33" fmla="*/ 3116163 w 4512607"/>
              <a:gd name="connsiteY33" fmla="*/ 1822354 h 5530693"/>
              <a:gd name="connsiteX34" fmla="*/ 2352428 w 4512607"/>
              <a:gd name="connsiteY34" fmla="*/ 2263073 h 5530693"/>
              <a:gd name="connsiteX35" fmla="*/ 1588484 w 4512607"/>
              <a:gd name="connsiteY35" fmla="*/ 2703536 h 5530693"/>
              <a:gd name="connsiteX36" fmla="*/ 1588484 w 4512607"/>
              <a:gd name="connsiteY36" fmla="*/ 1822354 h 5530693"/>
              <a:gd name="connsiteX37" fmla="*/ 1527469 w 4512607"/>
              <a:gd name="connsiteY37" fmla="*/ 941429 h 5530693"/>
              <a:gd name="connsiteX38" fmla="*/ 1527469 w 4512607"/>
              <a:gd name="connsiteY38" fmla="*/ 1822354 h 5530693"/>
              <a:gd name="connsiteX39" fmla="*/ 1527469 w 4512607"/>
              <a:gd name="connsiteY39" fmla="*/ 2703536 h 5530693"/>
              <a:gd name="connsiteX40" fmla="*/ 763735 w 4512607"/>
              <a:gd name="connsiteY40" fmla="*/ 2263073 h 5530693"/>
              <a:gd name="connsiteX41" fmla="*/ 0 w 4512607"/>
              <a:gd name="connsiteY41" fmla="*/ 1822354 h 5530693"/>
              <a:gd name="connsiteX42" fmla="*/ 763735 w 4512607"/>
              <a:gd name="connsiteY42" fmla="*/ 1381892 h 5530693"/>
              <a:gd name="connsiteX43" fmla="*/ 1052 w 4512607"/>
              <a:gd name="connsiteY43" fmla="*/ 0 h 5530693"/>
              <a:gd name="connsiteX44" fmla="*/ 2268 w 4512607"/>
              <a:gd name="connsiteY44" fmla="*/ 0 h 5530693"/>
              <a:gd name="connsiteX45" fmla="*/ 764786 w 4512607"/>
              <a:gd name="connsiteY45" fmla="*/ 439762 h 5530693"/>
              <a:gd name="connsiteX46" fmla="*/ 1528521 w 4512607"/>
              <a:gd name="connsiteY46" fmla="*/ 880481 h 5530693"/>
              <a:gd name="connsiteX47" fmla="*/ 764786 w 4512607"/>
              <a:gd name="connsiteY47" fmla="*/ 1320944 h 5530693"/>
              <a:gd name="connsiteX48" fmla="*/ 1052 w 4512607"/>
              <a:gd name="connsiteY48" fmla="*/ 1761407 h 5530693"/>
              <a:gd name="connsiteX49" fmla="*/ 1052 w 4512607"/>
              <a:gd name="connsiteY49" fmla="*/ 880481 h 553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12607" h="5530693">
                <a:moveTo>
                  <a:pt x="1052" y="3768586"/>
                </a:moveTo>
                <a:lnTo>
                  <a:pt x="764786" y="4209049"/>
                </a:lnTo>
                <a:lnTo>
                  <a:pt x="1528521" y="4649511"/>
                </a:lnTo>
                <a:lnTo>
                  <a:pt x="764786" y="5090230"/>
                </a:lnTo>
                <a:lnTo>
                  <a:pt x="1052" y="5530693"/>
                </a:lnTo>
                <a:lnTo>
                  <a:pt x="1052" y="4649511"/>
                </a:lnTo>
                <a:close/>
                <a:moveTo>
                  <a:pt x="1527469" y="2826456"/>
                </a:moveTo>
                <a:lnTo>
                  <a:pt x="1527469" y="3707638"/>
                </a:lnTo>
                <a:lnTo>
                  <a:pt x="1527469" y="4588564"/>
                </a:lnTo>
                <a:lnTo>
                  <a:pt x="763735" y="4148101"/>
                </a:lnTo>
                <a:lnTo>
                  <a:pt x="0" y="3707638"/>
                </a:lnTo>
                <a:lnTo>
                  <a:pt x="763735" y="3266919"/>
                </a:lnTo>
                <a:close/>
                <a:moveTo>
                  <a:pt x="1588484" y="2825432"/>
                </a:moveTo>
                <a:lnTo>
                  <a:pt x="2352428" y="3266151"/>
                </a:lnTo>
                <a:lnTo>
                  <a:pt x="3116163" y="3706614"/>
                </a:lnTo>
                <a:lnTo>
                  <a:pt x="2352428" y="4147076"/>
                </a:lnTo>
                <a:lnTo>
                  <a:pt x="1588484" y="4587539"/>
                </a:lnTo>
                <a:lnTo>
                  <a:pt x="1588484" y="3707638"/>
                </a:lnTo>
                <a:close/>
                <a:moveTo>
                  <a:pt x="3176125" y="1883558"/>
                </a:moveTo>
                <a:lnTo>
                  <a:pt x="3940070" y="2324021"/>
                </a:lnTo>
                <a:lnTo>
                  <a:pt x="4416825" y="2599566"/>
                </a:lnTo>
                <a:cubicBezTo>
                  <a:pt x="4544535" y="2673062"/>
                  <a:pt x="4544535" y="2856930"/>
                  <a:pt x="4416825" y="2930426"/>
                </a:cubicBezTo>
                <a:lnTo>
                  <a:pt x="3940070" y="3205971"/>
                </a:lnTo>
                <a:lnTo>
                  <a:pt x="3176125" y="3646434"/>
                </a:lnTo>
                <a:lnTo>
                  <a:pt x="3176125" y="2764484"/>
                </a:lnTo>
                <a:close/>
                <a:moveTo>
                  <a:pt x="3115111" y="1883558"/>
                </a:moveTo>
                <a:lnTo>
                  <a:pt x="3115111" y="2764484"/>
                </a:lnTo>
                <a:lnTo>
                  <a:pt x="3115111" y="3645666"/>
                </a:lnTo>
                <a:lnTo>
                  <a:pt x="2351376" y="3204947"/>
                </a:lnTo>
                <a:lnTo>
                  <a:pt x="1587642" y="2764484"/>
                </a:lnTo>
                <a:lnTo>
                  <a:pt x="2351376" y="2324021"/>
                </a:lnTo>
                <a:close/>
                <a:moveTo>
                  <a:pt x="1588484" y="941429"/>
                </a:moveTo>
                <a:lnTo>
                  <a:pt x="2352428" y="1381892"/>
                </a:lnTo>
                <a:lnTo>
                  <a:pt x="3116163" y="1822354"/>
                </a:lnTo>
                <a:lnTo>
                  <a:pt x="2352428" y="2263073"/>
                </a:lnTo>
                <a:lnTo>
                  <a:pt x="1588484" y="2703536"/>
                </a:lnTo>
                <a:lnTo>
                  <a:pt x="1588484" y="1822354"/>
                </a:lnTo>
                <a:close/>
                <a:moveTo>
                  <a:pt x="1527469" y="941429"/>
                </a:moveTo>
                <a:lnTo>
                  <a:pt x="1527469" y="1822354"/>
                </a:lnTo>
                <a:lnTo>
                  <a:pt x="1527469" y="2703536"/>
                </a:lnTo>
                <a:lnTo>
                  <a:pt x="763735" y="2263073"/>
                </a:lnTo>
                <a:lnTo>
                  <a:pt x="0" y="1822354"/>
                </a:lnTo>
                <a:lnTo>
                  <a:pt x="763735" y="1381892"/>
                </a:lnTo>
                <a:close/>
                <a:moveTo>
                  <a:pt x="1052" y="0"/>
                </a:moveTo>
                <a:lnTo>
                  <a:pt x="2268" y="0"/>
                </a:lnTo>
                <a:lnTo>
                  <a:pt x="764786" y="439762"/>
                </a:lnTo>
                <a:lnTo>
                  <a:pt x="1528521" y="880481"/>
                </a:lnTo>
                <a:lnTo>
                  <a:pt x="764786" y="1320944"/>
                </a:lnTo>
                <a:lnTo>
                  <a:pt x="1052" y="1761407"/>
                </a:lnTo>
                <a:lnTo>
                  <a:pt x="1052" y="880481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9F78AEB7-26DB-9181-A0C1-BC12F2BD6389}"/>
              </a:ext>
            </a:extLst>
          </p:cNvPr>
          <p:cNvSpPr/>
          <p:nvPr/>
        </p:nvSpPr>
        <p:spPr>
          <a:xfrm>
            <a:off x="1640062" y="1616378"/>
            <a:ext cx="3115165" cy="3648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13346"/>
                </a:moveTo>
                <a:lnTo>
                  <a:pt x="0" y="15525"/>
                </a:lnTo>
                <a:lnTo>
                  <a:pt x="0" y="16383"/>
                </a:lnTo>
                <a:lnTo>
                  <a:pt x="0" y="21600"/>
                </a:lnTo>
                <a:lnTo>
                  <a:pt x="5296" y="18992"/>
                </a:lnTo>
                <a:lnTo>
                  <a:pt x="10592" y="16383"/>
                </a:lnTo>
                <a:lnTo>
                  <a:pt x="5296" y="13775"/>
                </a:lnTo>
                <a:lnTo>
                  <a:pt x="4423" y="13346"/>
                </a:lnTo>
                <a:close/>
                <a:moveTo>
                  <a:pt x="4793" y="8440"/>
                </a:moveTo>
                <a:lnTo>
                  <a:pt x="8754" y="10394"/>
                </a:lnTo>
                <a:cubicBezTo>
                  <a:pt x="9124" y="10574"/>
                  <a:pt x="9124" y="11031"/>
                  <a:pt x="8754" y="11212"/>
                </a:cubicBezTo>
                <a:lnTo>
                  <a:pt x="4793" y="13166"/>
                </a:lnTo>
                <a:lnTo>
                  <a:pt x="5296" y="13414"/>
                </a:lnTo>
                <a:lnTo>
                  <a:pt x="10592" y="16022"/>
                </a:lnTo>
                <a:lnTo>
                  <a:pt x="10592" y="10806"/>
                </a:lnTo>
                <a:lnTo>
                  <a:pt x="10592" y="5589"/>
                </a:lnTo>
                <a:lnTo>
                  <a:pt x="5296" y="8197"/>
                </a:lnTo>
                <a:lnTo>
                  <a:pt x="4793" y="8440"/>
                </a:lnTo>
                <a:close/>
                <a:moveTo>
                  <a:pt x="16304" y="8192"/>
                </a:moveTo>
                <a:lnTo>
                  <a:pt x="11008" y="5583"/>
                </a:lnTo>
                <a:lnTo>
                  <a:pt x="11008" y="10800"/>
                </a:lnTo>
                <a:lnTo>
                  <a:pt x="11008" y="16017"/>
                </a:lnTo>
                <a:lnTo>
                  <a:pt x="16304" y="13408"/>
                </a:lnTo>
                <a:lnTo>
                  <a:pt x="21600" y="10800"/>
                </a:lnTo>
                <a:lnTo>
                  <a:pt x="16304" y="8192"/>
                </a:lnTo>
                <a:close/>
                <a:moveTo>
                  <a:pt x="0" y="0"/>
                </a:moveTo>
                <a:lnTo>
                  <a:pt x="0" y="5217"/>
                </a:lnTo>
                <a:lnTo>
                  <a:pt x="0" y="6075"/>
                </a:lnTo>
                <a:lnTo>
                  <a:pt x="4423" y="8254"/>
                </a:lnTo>
                <a:lnTo>
                  <a:pt x="5289" y="7825"/>
                </a:lnTo>
                <a:lnTo>
                  <a:pt x="10585" y="5217"/>
                </a:lnTo>
                <a:lnTo>
                  <a:pt x="5289" y="2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45AF2C9-0954-5F9D-90B4-7CFCF5A7F293}"/>
              </a:ext>
            </a:extLst>
          </p:cNvPr>
          <p:cNvSpPr/>
          <p:nvPr/>
        </p:nvSpPr>
        <p:spPr>
          <a:xfrm>
            <a:off x="3165701" y="529360"/>
            <a:ext cx="4753322" cy="5826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2" y="9785"/>
                </a:moveTo>
                <a:cubicBezTo>
                  <a:pt x="21223" y="9998"/>
                  <a:pt x="21492" y="10376"/>
                  <a:pt x="21492" y="10800"/>
                </a:cubicBezTo>
                <a:cubicBezTo>
                  <a:pt x="21492" y="11224"/>
                  <a:pt x="21223" y="11602"/>
                  <a:pt x="20772" y="11815"/>
                </a:cubicBezTo>
                <a:lnTo>
                  <a:pt x="0" y="21600"/>
                </a:lnTo>
                <a:lnTo>
                  <a:pt x="217" y="21600"/>
                </a:lnTo>
                <a:lnTo>
                  <a:pt x="20829" y="11892"/>
                </a:lnTo>
                <a:cubicBezTo>
                  <a:pt x="21314" y="11663"/>
                  <a:pt x="21600" y="11256"/>
                  <a:pt x="21600" y="10800"/>
                </a:cubicBezTo>
                <a:cubicBezTo>
                  <a:pt x="21600" y="10344"/>
                  <a:pt x="21310" y="9934"/>
                  <a:pt x="20829" y="9708"/>
                </a:cubicBezTo>
                <a:lnTo>
                  <a:pt x="217" y="0"/>
                </a:lnTo>
                <a:lnTo>
                  <a:pt x="0" y="0"/>
                </a:lnTo>
                <a:lnTo>
                  <a:pt x="20772" y="9785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C435D4BD-F419-EC41-7BB7-E2DD7D22CEB7}"/>
              </a:ext>
            </a:extLst>
          </p:cNvPr>
          <p:cNvSpPr/>
          <p:nvPr/>
        </p:nvSpPr>
        <p:spPr>
          <a:xfrm>
            <a:off x="85816" y="529360"/>
            <a:ext cx="3083699" cy="1773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0" y="21600"/>
                </a:moveTo>
                <a:lnTo>
                  <a:pt x="21600" y="21379"/>
                </a:lnTo>
                <a:lnTo>
                  <a:pt x="30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E9FE3BF3-AF7C-EC7D-3CAE-EB259FBF7D5F}"/>
              </a:ext>
            </a:extLst>
          </p:cNvPr>
          <p:cNvSpPr/>
          <p:nvPr/>
        </p:nvSpPr>
        <p:spPr>
          <a:xfrm>
            <a:off x="85816" y="4581840"/>
            <a:ext cx="3083699" cy="1774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01" y="21600"/>
                </a:lnTo>
                <a:lnTo>
                  <a:pt x="21600" y="221"/>
                </a:lnTo>
                <a:lnTo>
                  <a:pt x="2152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DB9A7A21-8CAC-00CB-C1A0-FDD008950CF7}"/>
              </a:ext>
            </a:extLst>
          </p:cNvPr>
          <p:cNvSpPr/>
          <p:nvPr userDrawn="1"/>
        </p:nvSpPr>
        <p:spPr>
          <a:xfrm>
            <a:off x="1640062" y="1616378"/>
            <a:ext cx="3115165" cy="3648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13346"/>
                </a:moveTo>
                <a:lnTo>
                  <a:pt x="0" y="15525"/>
                </a:lnTo>
                <a:lnTo>
                  <a:pt x="0" y="16383"/>
                </a:lnTo>
                <a:lnTo>
                  <a:pt x="0" y="21600"/>
                </a:lnTo>
                <a:lnTo>
                  <a:pt x="5296" y="18992"/>
                </a:lnTo>
                <a:lnTo>
                  <a:pt x="10592" y="16383"/>
                </a:lnTo>
                <a:lnTo>
                  <a:pt x="5296" y="13775"/>
                </a:lnTo>
                <a:lnTo>
                  <a:pt x="4423" y="13346"/>
                </a:lnTo>
                <a:close/>
                <a:moveTo>
                  <a:pt x="4793" y="8440"/>
                </a:moveTo>
                <a:lnTo>
                  <a:pt x="8754" y="10394"/>
                </a:lnTo>
                <a:cubicBezTo>
                  <a:pt x="9124" y="10574"/>
                  <a:pt x="9124" y="11031"/>
                  <a:pt x="8754" y="11212"/>
                </a:cubicBezTo>
                <a:lnTo>
                  <a:pt x="4793" y="13166"/>
                </a:lnTo>
                <a:lnTo>
                  <a:pt x="5296" y="13414"/>
                </a:lnTo>
                <a:lnTo>
                  <a:pt x="10592" y="16022"/>
                </a:lnTo>
                <a:lnTo>
                  <a:pt x="10592" y="10806"/>
                </a:lnTo>
                <a:lnTo>
                  <a:pt x="10592" y="5589"/>
                </a:lnTo>
                <a:lnTo>
                  <a:pt x="5296" y="8197"/>
                </a:lnTo>
                <a:lnTo>
                  <a:pt x="4793" y="8440"/>
                </a:lnTo>
                <a:close/>
                <a:moveTo>
                  <a:pt x="16304" y="8192"/>
                </a:moveTo>
                <a:lnTo>
                  <a:pt x="11008" y="5583"/>
                </a:lnTo>
                <a:lnTo>
                  <a:pt x="11008" y="10800"/>
                </a:lnTo>
                <a:lnTo>
                  <a:pt x="11008" y="16017"/>
                </a:lnTo>
                <a:lnTo>
                  <a:pt x="16304" y="13408"/>
                </a:lnTo>
                <a:lnTo>
                  <a:pt x="21600" y="10800"/>
                </a:lnTo>
                <a:lnTo>
                  <a:pt x="16304" y="8192"/>
                </a:lnTo>
                <a:close/>
                <a:moveTo>
                  <a:pt x="0" y="0"/>
                </a:moveTo>
                <a:lnTo>
                  <a:pt x="0" y="5217"/>
                </a:lnTo>
                <a:lnTo>
                  <a:pt x="0" y="6075"/>
                </a:lnTo>
                <a:lnTo>
                  <a:pt x="4423" y="8254"/>
                </a:lnTo>
                <a:lnTo>
                  <a:pt x="5289" y="7825"/>
                </a:lnTo>
                <a:lnTo>
                  <a:pt x="10585" y="5217"/>
                </a:lnTo>
                <a:lnTo>
                  <a:pt x="5289" y="2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F53E6808-31B0-99F7-001C-5F02FB9C2D0D}"/>
              </a:ext>
            </a:extLst>
          </p:cNvPr>
          <p:cNvSpPr/>
          <p:nvPr userDrawn="1"/>
        </p:nvSpPr>
        <p:spPr>
          <a:xfrm>
            <a:off x="3165701" y="529360"/>
            <a:ext cx="4753322" cy="5826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2" y="9785"/>
                </a:moveTo>
                <a:cubicBezTo>
                  <a:pt x="21223" y="9998"/>
                  <a:pt x="21492" y="10376"/>
                  <a:pt x="21492" y="10800"/>
                </a:cubicBezTo>
                <a:cubicBezTo>
                  <a:pt x="21492" y="11224"/>
                  <a:pt x="21223" y="11602"/>
                  <a:pt x="20772" y="11815"/>
                </a:cubicBezTo>
                <a:lnTo>
                  <a:pt x="0" y="21600"/>
                </a:lnTo>
                <a:lnTo>
                  <a:pt x="217" y="21600"/>
                </a:lnTo>
                <a:lnTo>
                  <a:pt x="20829" y="11892"/>
                </a:lnTo>
                <a:cubicBezTo>
                  <a:pt x="21314" y="11663"/>
                  <a:pt x="21600" y="11256"/>
                  <a:pt x="21600" y="10800"/>
                </a:cubicBezTo>
                <a:cubicBezTo>
                  <a:pt x="21600" y="10344"/>
                  <a:pt x="21310" y="9934"/>
                  <a:pt x="20829" y="9708"/>
                </a:cubicBezTo>
                <a:lnTo>
                  <a:pt x="217" y="0"/>
                </a:lnTo>
                <a:lnTo>
                  <a:pt x="0" y="0"/>
                </a:lnTo>
                <a:lnTo>
                  <a:pt x="20772" y="9785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6F030257-8BFA-5C46-BA5E-BEDA93881A4E}"/>
              </a:ext>
            </a:extLst>
          </p:cNvPr>
          <p:cNvSpPr/>
          <p:nvPr userDrawn="1"/>
        </p:nvSpPr>
        <p:spPr>
          <a:xfrm>
            <a:off x="85816" y="529360"/>
            <a:ext cx="3083699" cy="1773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0" y="21600"/>
                </a:moveTo>
                <a:lnTo>
                  <a:pt x="21600" y="21379"/>
                </a:lnTo>
                <a:lnTo>
                  <a:pt x="30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33C57FE6-CDA8-7DA5-68BA-79011DBEB52F}"/>
              </a:ext>
            </a:extLst>
          </p:cNvPr>
          <p:cNvSpPr/>
          <p:nvPr userDrawn="1"/>
        </p:nvSpPr>
        <p:spPr>
          <a:xfrm>
            <a:off x="85816" y="4581840"/>
            <a:ext cx="3083699" cy="1774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01" y="21600"/>
                </a:lnTo>
                <a:lnTo>
                  <a:pt x="21600" y="221"/>
                </a:lnTo>
                <a:lnTo>
                  <a:pt x="2152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8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4" y="1825625"/>
            <a:ext cx="7885386" cy="429139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1DF93-4F66-D9DC-34C1-0A6EB26DA03C}"/>
              </a:ext>
            </a:extLst>
          </p:cNvPr>
          <p:cNvGrpSpPr/>
          <p:nvPr userDrawn="1"/>
        </p:nvGrpSpPr>
        <p:grpSpPr>
          <a:xfrm>
            <a:off x="0" y="3387169"/>
            <a:ext cx="6011021" cy="3470831"/>
            <a:chOff x="28613100" y="17537428"/>
            <a:chExt cx="8006082" cy="4622802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940E19F1-BD70-445A-9AF6-386FD575D079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C9020B19-C76E-0612-CBE3-D8B7220FE674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D809CF5D-99CD-6C7F-3F96-6F993A4C32F5}"/>
                </a:ext>
              </a:extLst>
            </p:cNvPr>
            <p:cNvSpPr/>
            <p:nvPr/>
          </p:nvSpPr>
          <p:spPr>
            <a:xfrm>
              <a:off x="32257999" y="20767039"/>
              <a:ext cx="131063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3AAD2860-3829-A663-B041-546A083DBC45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766A02B5-C6A2-B71F-63DA-4BA7E2C3B706}"/>
                </a:ext>
              </a:extLst>
            </p:cNvPr>
            <p:cNvSpPr/>
            <p:nvPr/>
          </p:nvSpPr>
          <p:spPr>
            <a:xfrm>
              <a:off x="28613100" y="17537428"/>
              <a:ext cx="8006082" cy="462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733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28" y="365125"/>
            <a:ext cx="746497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828" y="1825625"/>
            <a:ext cx="7464972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C119195-D840-EA7C-9A5A-F57154BA8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52" y="2622193"/>
            <a:ext cx="3554224" cy="4152601"/>
          </a:xfrm>
          <a:custGeom>
            <a:avLst/>
            <a:gdLst>
              <a:gd name="connsiteX0" fmla="*/ 3554224 w 3554224"/>
              <a:gd name="connsiteY0" fmla="*/ 0 h 4152601"/>
              <a:gd name="connsiteX1" fmla="*/ 3554224 w 3554224"/>
              <a:gd name="connsiteY1" fmla="*/ 2075916 h 4152601"/>
              <a:gd name="connsiteX2" fmla="*/ 3554224 w 3554224"/>
              <a:gd name="connsiteY2" fmla="*/ 4152601 h 4152601"/>
              <a:gd name="connsiteX3" fmla="*/ 1755905 w 3554224"/>
              <a:gd name="connsiteY3" fmla="*/ 3114259 h 4152601"/>
              <a:gd name="connsiteX4" fmla="*/ 21393 w 3554224"/>
              <a:gd name="connsiteY4" fmla="*/ 2113020 h 4152601"/>
              <a:gd name="connsiteX5" fmla="*/ 21393 w 3554224"/>
              <a:gd name="connsiteY5" fmla="*/ 2039581 h 4152601"/>
              <a:gd name="connsiteX6" fmla="*/ 1755905 w 3554224"/>
              <a:gd name="connsiteY6" fmla="*/ 1038343 h 415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224" h="4152601">
                <a:moveTo>
                  <a:pt x="3554224" y="0"/>
                </a:moveTo>
                <a:lnTo>
                  <a:pt x="3554224" y="2075916"/>
                </a:lnTo>
                <a:lnTo>
                  <a:pt x="3554224" y="4152601"/>
                </a:lnTo>
                <a:lnTo>
                  <a:pt x="1755905" y="3114259"/>
                </a:lnTo>
                <a:lnTo>
                  <a:pt x="21393" y="2113020"/>
                </a:lnTo>
                <a:cubicBezTo>
                  <a:pt x="-7131" y="2096871"/>
                  <a:pt x="-7131" y="2055730"/>
                  <a:pt x="21393" y="2039581"/>
                </a:cubicBezTo>
                <a:lnTo>
                  <a:pt x="1755905" y="1038343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32E260CD-99CD-6D83-7F45-286CF8E698C3}"/>
              </a:ext>
            </a:extLst>
          </p:cNvPr>
          <p:cNvSpPr/>
          <p:nvPr/>
        </p:nvSpPr>
        <p:spPr>
          <a:xfrm>
            <a:off x="57211" y="9535"/>
            <a:ext cx="3443892" cy="4299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600" extrusionOk="0">
                <a:moveTo>
                  <a:pt x="0" y="16374"/>
                </a:moveTo>
                <a:lnTo>
                  <a:pt x="0" y="11157"/>
                </a:lnTo>
                <a:lnTo>
                  <a:pt x="5579" y="13768"/>
                </a:lnTo>
                <a:lnTo>
                  <a:pt x="11158" y="16378"/>
                </a:lnTo>
                <a:lnTo>
                  <a:pt x="5579" y="18989"/>
                </a:lnTo>
                <a:lnTo>
                  <a:pt x="0" y="21600"/>
                </a:lnTo>
                <a:lnTo>
                  <a:pt x="0" y="16374"/>
                </a:lnTo>
                <a:close/>
                <a:moveTo>
                  <a:pt x="0" y="5217"/>
                </a:moveTo>
                <a:lnTo>
                  <a:pt x="0" y="0"/>
                </a:lnTo>
                <a:lnTo>
                  <a:pt x="5579" y="2611"/>
                </a:lnTo>
                <a:lnTo>
                  <a:pt x="11158" y="5222"/>
                </a:lnTo>
                <a:lnTo>
                  <a:pt x="5579" y="7832"/>
                </a:lnTo>
                <a:lnTo>
                  <a:pt x="0" y="10443"/>
                </a:lnTo>
                <a:lnTo>
                  <a:pt x="0" y="5217"/>
                </a:lnTo>
                <a:close/>
                <a:moveTo>
                  <a:pt x="11608" y="10798"/>
                </a:moveTo>
                <a:lnTo>
                  <a:pt x="11608" y="5581"/>
                </a:lnTo>
                <a:lnTo>
                  <a:pt x="17187" y="8192"/>
                </a:lnTo>
                <a:lnTo>
                  <a:pt x="20671" y="9820"/>
                </a:lnTo>
                <a:cubicBezTo>
                  <a:pt x="21600" y="10256"/>
                  <a:pt x="21600" y="11344"/>
                  <a:pt x="20671" y="11780"/>
                </a:cubicBezTo>
                <a:lnTo>
                  <a:pt x="17187" y="13408"/>
                </a:lnTo>
                <a:lnTo>
                  <a:pt x="11608" y="16019"/>
                </a:lnTo>
                <a:lnTo>
                  <a:pt x="11608" y="10798"/>
                </a:lnTo>
                <a:close/>
                <a:moveTo>
                  <a:pt x="11164" y="10798"/>
                </a:moveTo>
                <a:lnTo>
                  <a:pt x="11164" y="16014"/>
                </a:lnTo>
                <a:lnTo>
                  <a:pt x="5585" y="13404"/>
                </a:lnTo>
                <a:lnTo>
                  <a:pt x="6" y="10793"/>
                </a:lnTo>
                <a:lnTo>
                  <a:pt x="5585" y="8182"/>
                </a:lnTo>
                <a:lnTo>
                  <a:pt x="11164" y="5571"/>
                </a:lnTo>
                <a:lnTo>
                  <a:pt x="11164" y="1079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09279E8F-EFCF-DFC1-7760-82C5FCF5A882}"/>
              </a:ext>
            </a:extLst>
          </p:cNvPr>
          <p:cNvSpPr/>
          <p:nvPr/>
        </p:nvSpPr>
        <p:spPr>
          <a:xfrm>
            <a:off x="0" y="0"/>
            <a:ext cx="3712073" cy="453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2" y="8738"/>
                </a:moveTo>
                <a:cubicBezTo>
                  <a:pt x="21029" y="9061"/>
                  <a:pt x="21434" y="9634"/>
                  <a:pt x="21434" y="10279"/>
                </a:cubicBezTo>
                <a:cubicBezTo>
                  <a:pt x="21434" y="10920"/>
                  <a:pt x="21029" y="11498"/>
                  <a:pt x="20352" y="11821"/>
                </a:cubicBezTo>
                <a:lnTo>
                  <a:pt x="0" y="21445"/>
                </a:lnTo>
                <a:lnTo>
                  <a:pt x="0" y="21600"/>
                </a:lnTo>
                <a:lnTo>
                  <a:pt x="20435" y="11934"/>
                </a:lnTo>
                <a:cubicBezTo>
                  <a:pt x="21167" y="11589"/>
                  <a:pt x="21600" y="10970"/>
                  <a:pt x="21600" y="10279"/>
                </a:cubicBezTo>
                <a:cubicBezTo>
                  <a:pt x="21600" y="9588"/>
                  <a:pt x="21162" y="8970"/>
                  <a:pt x="20435" y="8625"/>
                </a:cubicBezTo>
                <a:lnTo>
                  <a:pt x="2208" y="0"/>
                </a:lnTo>
                <a:lnTo>
                  <a:pt x="1881" y="0"/>
                </a:lnTo>
                <a:lnTo>
                  <a:pt x="20352" y="873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D771B5FC-2423-FE76-7DE7-0E0A2050B2FC}"/>
              </a:ext>
            </a:extLst>
          </p:cNvPr>
          <p:cNvSpPr/>
          <p:nvPr userDrawn="1"/>
        </p:nvSpPr>
        <p:spPr>
          <a:xfrm>
            <a:off x="57211" y="9535"/>
            <a:ext cx="3443892" cy="4299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600" extrusionOk="0">
                <a:moveTo>
                  <a:pt x="0" y="16374"/>
                </a:moveTo>
                <a:lnTo>
                  <a:pt x="0" y="11157"/>
                </a:lnTo>
                <a:lnTo>
                  <a:pt x="5579" y="13768"/>
                </a:lnTo>
                <a:lnTo>
                  <a:pt x="11158" y="16378"/>
                </a:lnTo>
                <a:lnTo>
                  <a:pt x="5579" y="18989"/>
                </a:lnTo>
                <a:lnTo>
                  <a:pt x="0" y="21600"/>
                </a:lnTo>
                <a:lnTo>
                  <a:pt x="0" y="16374"/>
                </a:lnTo>
                <a:close/>
                <a:moveTo>
                  <a:pt x="0" y="5217"/>
                </a:moveTo>
                <a:lnTo>
                  <a:pt x="0" y="0"/>
                </a:lnTo>
                <a:lnTo>
                  <a:pt x="5579" y="2611"/>
                </a:lnTo>
                <a:lnTo>
                  <a:pt x="11158" y="5222"/>
                </a:lnTo>
                <a:lnTo>
                  <a:pt x="5579" y="7832"/>
                </a:lnTo>
                <a:lnTo>
                  <a:pt x="0" y="10443"/>
                </a:lnTo>
                <a:lnTo>
                  <a:pt x="0" y="5217"/>
                </a:lnTo>
                <a:close/>
                <a:moveTo>
                  <a:pt x="11608" y="10798"/>
                </a:moveTo>
                <a:lnTo>
                  <a:pt x="11608" y="5581"/>
                </a:lnTo>
                <a:lnTo>
                  <a:pt x="17187" y="8192"/>
                </a:lnTo>
                <a:lnTo>
                  <a:pt x="20671" y="9820"/>
                </a:lnTo>
                <a:cubicBezTo>
                  <a:pt x="21600" y="10256"/>
                  <a:pt x="21600" y="11344"/>
                  <a:pt x="20671" y="11780"/>
                </a:cubicBezTo>
                <a:lnTo>
                  <a:pt x="17187" y="13408"/>
                </a:lnTo>
                <a:lnTo>
                  <a:pt x="11608" y="16019"/>
                </a:lnTo>
                <a:lnTo>
                  <a:pt x="11608" y="10798"/>
                </a:lnTo>
                <a:close/>
                <a:moveTo>
                  <a:pt x="11164" y="10798"/>
                </a:moveTo>
                <a:lnTo>
                  <a:pt x="11164" y="16014"/>
                </a:lnTo>
                <a:lnTo>
                  <a:pt x="5585" y="13404"/>
                </a:lnTo>
                <a:lnTo>
                  <a:pt x="6" y="10793"/>
                </a:lnTo>
                <a:lnTo>
                  <a:pt x="5585" y="8182"/>
                </a:lnTo>
                <a:lnTo>
                  <a:pt x="11164" y="5571"/>
                </a:lnTo>
                <a:lnTo>
                  <a:pt x="11164" y="1079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0F780321-C8FC-CDD0-C40F-8BBC6B15CE68}"/>
              </a:ext>
            </a:extLst>
          </p:cNvPr>
          <p:cNvSpPr/>
          <p:nvPr userDrawn="1"/>
        </p:nvSpPr>
        <p:spPr>
          <a:xfrm>
            <a:off x="0" y="0"/>
            <a:ext cx="3712073" cy="453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2" y="8738"/>
                </a:moveTo>
                <a:cubicBezTo>
                  <a:pt x="21029" y="9061"/>
                  <a:pt x="21434" y="9634"/>
                  <a:pt x="21434" y="10279"/>
                </a:cubicBezTo>
                <a:cubicBezTo>
                  <a:pt x="21434" y="10920"/>
                  <a:pt x="21029" y="11498"/>
                  <a:pt x="20352" y="11821"/>
                </a:cubicBezTo>
                <a:lnTo>
                  <a:pt x="0" y="21445"/>
                </a:lnTo>
                <a:lnTo>
                  <a:pt x="0" y="21600"/>
                </a:lnTo>
                <a:lnTo>
                  <a:pt x="20435" y="11934"/>
                </a:lnTo>
                <a:cubicBezTo>
                  <a:pt x="21167" y="11589"/>
                  <a:pt x="21600" y="10970"/>
                  <a:pt x="21600" y="10279"/>
                </a:cubicBezTo>
                <a:cubicBezTo>
                  <a:pt x="21600" y="9588"/>
                  <a:pt x="21162" y="8970"/>
                  <a:pt x="20435" y="8625"/>
                </a:cubicBezTo>
                <a:lnTo>
                  <a:pt x="2208" y="0"/>
                </a:lnTo>
                <a:lnTo>
                  <a:pt x="1881" y="0"/>
                </a:lnTo>
                <a:lnTo>
                  <a:pt x="20352" y="873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613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4" y="1825625"/>
            <a:ext cx="7885386" cy="429139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1DF93-4F66-D9DC-34C1-0A6EB26DA03C}"/>
              </a:ext>
            </a:extLst>
          </p:cNvPr>
          <p:cNvGrpSpPr/>
          <p:nvPr/>
        </p:nvGrpSpPr>
        <p:grpSpPr>
          <a:xfrm>
            <a:off x="0" y="3387169"/>
            <a:ext cx="6011021" cy="3470831"/>
            <a:chOff x="28613100" y="17537428"/>
            <a:chExt cx="8006082" cy="4622802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940E19F1-BD70-445A-9AF6-386FD575D079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C9020B19-C76E-0612-CBE3-D8B7220FE674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D809CF5D-99CD-6C7F-3F96-6F993A4C32F5}"/>
                </a:ext>
              </a:extLst>
            </p:cNvPr>
            <p:cNvSpPr/>
            <p:nvPr/>
          </p:nvSpPr>
          <p:spPr>
            <a:xfrm>
              <a:off x="32257999" y="20767039"/>
              <a:ext cx="131063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3AAD2860-3829-A663-B041-546A083DBC45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766A02B5-C6A2-B71F-63DA-4BA7E2C3B706}"/>
                </a:ext>
              </a:extLst>
            </p:cNvPr>
            <p:cNvSpPr/>
            <p:nvPr/>
          </p:nvSpPr>
          <p:spPr>
            <a:xfrm>
              <a:off x="28613100" y="17537428"/>
              <a:ext cx="8006082" cy="462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A63DFA45-44AD-015C-4629-0FB7AED7493A}"/>
              </a:ext>
            </a:extLst>
          </p:cNvPr>
          <p:cNvGrpSpPr/>
          <p:nvPr userDrawn="1"/>
        </p:nvGrpSpPr>
        <p:grpSpPr>
          <a:xfrm>
            <a:off x="0" y="3387169"/>
            <a:ext cx="6011021" cy="3470831"/>
            <a:chOff x="28613100" y="17537428"/>
            <a:chExt cx="8006082" cy="4622802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5575D3A6-09AB-34CE-221D-8143A3B82AAA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BAED201F-BD72-0986-7A7B-7D4F73886DFC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D08C2076-3E4F-EDF1-4889-2E97F381A498}"/>
                </a:ext>
              </a:extLst>
            </p:cNvPr>
            <p:cNvSpPr/>
            <p:nvPr/>
          </p:nvSpPr>
          <p:spPr>
            <a:xfrm>
              <a:off x="32257999" y="20767039"/>
              <a:ext cx="131063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31CC7180-25AA-EAAF-836C-40AFF5F4FE75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38D4D3A4-442F-833A-C988-2600E5909118}"/>
                </a:ext>
              </a:extLst>
            </p:cNvPr>
            <p:cNvSpPr/>
            <p:nvPr/>
          </p:nvSpPr>
          <p:spPr>
            <a:xfrm>
              <a:off x="28613100" y="17537428"/>
              <a:ext cx="8006082" cy="462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8625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24D8B4BE-5DBE-5A5D-2A59-3DAC047397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5206" y="0"/>
            <a:ext cx="4515888" cy="3862728"/>
          </a:xfrm>
          <a:custGeom>
            <a:avLst/>
            <a:gdLst>
              <a:gd name="connsiteX0" fmla="*/ 0 w 4515888"/>
              <a:gd name="connsiteY0" fmla="*/ 0 h 3862728"/>
              <a:gd name="connsiteX1" fmla="*/ 2257944 w 4515888"/>
              <a:gd name="connsiteY1" fmla="*/ 0 h 3862728"/>
              <a:gd name="connsiteX2" fmla="*/ 4515888 w 4515888"/>
              <a:gd name="connsiteY2" fmla="*/ 0 h 3862728"/>
              <a:gd name="connsiteX3" fmla="*/ 3386916 w 4515888"/>
              <a:gd name="connsiteY3" fmla="*/ 1954748 h 3862728"/>
              <a:gd name="connsiteX4" fmla="*/ 2298085 w 4515888"/>
              <a:gd name="connsiteY4" fmla="*/ 3839971 h 3862728"/>
              <a:gd name="connsiteX5" fmla="*/ 2280426 w 4515888"/>
              <a:gd name="connsiteY5" fmla="*/ 3857106 h 3862728"/>
              <a:gd name="connsiteX6" fmla="*/ 2258297 w 4515888"/>
              <a:gd name="connsiteY6" fmla="*/ 3862728 h 3862728"/>
              <a:gd name="connsiteX7" fmla="*/ 2257592 w 4515888"/>
              <a:gd name="connsiteY7" fmla="*/ 3862728 h 3862728"/>
              <a:gd name="connsiteX8" fmla="*/ 2235463 w 4515888"/>
              <a:gd name="connsiteY8" fmla="*/ 3857106 h 3862728"/>
              <a:gd name="connsiteX9" fmla="*/ 2217803 w 4515888"/>
              <a:gd name="connsiteY9" fmla="*/ 3839971 h 3862728"/>
              <a:gd name="connsiteX10" fmla="*/ 1128972 w 4515888"/>
              <a:gd name="connsiteY10" fmla="*/ 1954748 h 386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15888" h="3862728">
                <a:moveTo>
                  <a:pt x="0" y="0"/>
                </a:moveTo>
                <a:lnTo>
                  <a:pt x="2257944" y="0"/>
                </a:lnTo>
                <a:lnTo>
                  <a:pt x="4515888" y="0"/>
                </a:lnTo>
                <a:lnTo>
                  <a:pt x="3386916" y="1954748"/>
                </a:lnTo>
                <a:lnTo>
                  <a:pt x="2298085" y="3839971"/>
                </a:lnTo>
                <a:cubicBezTo>
                  <a:pt x="2293538" y="3847587"/>
                  <a:pt x="2287384" y="3853298"/>
                  <a:pt x="2280426" y="3857106"/>
                </a:cubicBezTo>
                <a:lnTo>
                  <a:pt x="2258297" y="3862728"/>
                </a:lnTo>
                <a:lnTo>
                  <a:pt x="2257592" y="3862728"/>
                </a:lnTo>
                <a:lnTo>
                  <a:pt x="2235463" y="3857106"/>
                </a:lnTo>
                <a:cubicBezTo>
                  <a:pt x="2228505" y="3853298"/>
                  <a:pt x="2222351" y="3847587"/>
                  <a:pt x="2217803" y="3839971"/>
                </a:cubicBezTo>
                <a:lnTo>
                  <a:pt x="1128972" y="195474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B52AB88-4148-3BE4-C5E7-3ADB88418026}"/>
              </a:ext>
            </a:extLst>
          </p:cNvPr>
          <p:cNvSpPr/>
          <p:nvPr/>
        </p:nvSpPr>
        <p:spPr>
          <a:xfrm>
            <a:off x="5217917" y="0"/>
            <a:ext cx="6974083" cy="657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8"/>
                </a:moveTo>
                <a:lnTo>
                  <a:pt x="47" y="0"/>
                </a:lnTo>
                <a:lnTo>
                  <a:pt x="11651" y="21152"/>
                </a:lnTo>
                <a:cubicBezTo>
                  <a:pt x="11783" y="21396"/>
                  <a:pt x="12023" y="21544"/>
                  <a:pt x="12288" y="21544"/>
                </a:cubicBezTo>
                <a:cubicBezTo>
                  <a:pt x="12554" y="21544"/>
                  <a:pt x="12793" y="21396"/>
                  <a:pt x="12926" y="21152"/>
                </a:cubicBezTo>
                <a:lnTo>
                  <a:pt x="21553" y="5344"/>
                </a:lnTo>
                <a:lnTo>
                  <a:pt x="21600" y="5373"/>
                </a:lnTo>
                <a:lnTo>
                  <a:pt x="12977" y="21180"/>
                </a:lnTo>
                <a:cubicBezTo>
                  <a:pt x="12832" y="21443"/>
                  <a:pt x="12575" y="21600"/>
                  <a:pt x="12288" y="21600"/>
                </a:cubicBezTo>
                <a:cubicBezTo>
                  <a:pt x="12002" y="21600"/>
                  <a:pt x="11745" y="21443"/>
                  <a:pt x="11600" y="21180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D356E81-1181-DD34-A81D-18E37A9ED4ED}"/>
              </a:ext>
            </a:extLst>
          </p:cNvPr>
          <p:cNvSpPr/>
          <p:nvPr/>
        </p:nvSpPr>
        <p:spPr>
          <a:xfrm>
            <a:off x="6714951" y="2212178"/>
            <a:ext cx="4936399" cy="4213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57" y="4429"/>
                </a:moveTo>
                <a:lnTo>
                  <a:pt x="6075" y="5"/>
                </a:lnTo>
                <a:lnTo>
                  <a:pt x="5220" y="5"/>
                </a:lnTo>
                <a:lnTo>
                  <a:pt x="0" y="5"/>
                </a:lnTo>
                <a:lnTo>
                  <a:pt x="2608" y="5299"/>
                </a:lnTo>
                <a:lnTo>
                  <a:pt x="5215" y="10592"/>
                </a:lnTo>
                <a:lnTo>
                  <a:pt x="7823" y="5299"/>
                </a:lnTo>
                <a:lnTo>
                  <a:pt x="8257" y="4429"/>
                </a:lnTo>
                <a:close/>
                <a:moveTo>
                  <a:pt x="13164" y="4795"/>
                </a:moveTo>
                <a:lnTo>
                  <a:pt x="11211" y="8754"/>
                </a:lnTo>
                <a:cubicBezTo>
                  <a:pt x="11027" y="9126"/>
                  <a:pt x="10573" y="9126"/>
                  <a:pt x="10389" y="8754"/>
                </a:cubicBezTo>
                <a:lnTo>
                  <a:pt x="8436" y="4795"/>
                </a:lnTo>
                <a:lnTo>
                  <a:pt x="8190" y="5299"/>
                </a:lnTo>
                <a:lnTo>
                  <a:pt x="5583" y="10592"/>
                </a:lnTo>
                <a:lnTo>
                  <a:pt x="10802" y="10592"/>
                </a:lnTo>
                <a:lnTo>
                  <a:pt x="16022" y="10592"/>
                </a:lnTo>
                <a:lnTo>
                  <a:pt x="13414" y="5299"/>
                </a:lnTo>
                <a:lnTo>
                  <a:pt x="13164" y="4795"/>
                </a:lnTo>
                <a:close/>
                <a:moveTo>
                  <a:pt x="13410" y="16306"/>
                </a:moveTo>
                <a:lnTo>
                  <a:pt x="16017" y="11013"/>
                </a:lnTo>
                <a:lnTo>
                  <a:pt x="10798" y="11013"/>
                </a:lnTo>
                <a:lnTo>
                  <a:pt x="5578" y="11013"/>
                </a:lnTo>
                <a:lnTo>
                  <a:pt x="8186" y="16306"/>
                </a:lnTo>
                <a:lnTo>
                  <a:pt x="10794" y="21600"/>
                </a:lnTo>
                <a:lnTo>
                  <a:pt x="13410" y="16306"/>
                </a:lnTo>
                <a:close/>
                <a:moveTo>
                  <a:pt x="21600" y="0"/>
                </a:moveTo>
                <a:lnTo>
                  <a:pt x="16380" y="0"/>
                </a:lnTo>
                <a:lnTo>
                  <a:pt x="15525" y="0"/>
                </a:lnTo>
                <a:lnTo>
                  <a:pt x="13343" y="4424"/>
                </a:lnTo>
                <a:lnTo>
                  <a:pt x="13773" y="5294"/>
                </a:lnTo>
                <a:lnTo>
                  <a:pt x="16380" y="10587"/>
                </a:lnTo>
                <a:lnTo>
                  <a:pt x="18988" y="529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3741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53741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8CD13F7-FE5E-4564-955B-78635E1D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A08B1B-1C08-468B-84FB-AF1608C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62157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4" y="424489"/>
            <a:ext cx="41148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864" y="3304214"/>
            <a:ext cx="33102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B8A8EBE-499D-9BE6-E374-62C083F5B9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944" y="1459143"/>
            <a:ext cx="6522110" cy="5314710"/>
          </a:xfrm>
          <a:custGeom>
            <a:avLst/>
            <a:gdLst>
              <a:gd name="connsiteX0" fmla="*/ 5482800 w 6522110"/>
              <a:gd name="connsiteY0" fmla="*/ 3516297 h 5314710"/>
              <a:gd name="connsiteX1" fmla="*/ 6002455 w 6522110"/>
              <a:gd name="connsiteY1" fmla="*/ 4415504 h 5314710"/>
              <a:gd name="connsiteX2" fmla="*/ 6522110 w 6522110"/>
              <a:gd name="connsiteY2" fmla="*/ 5314710 h 5314710"/>
              <a:gd name="connsiteX3" fmla="*/ 5481894 w 6522110"/>
              <a:gd name="connsiteY3" fmla="*/ 5314710 h 5314710"/>
              <a:gd name="connsiteX4" fmla="*/ 4443490 w 6522110"/>
              <a:gd name="connsiteY4" fmla="*/ 5314710 h 5314710"/>
              <a:gd name="connsiteX5" fmla="*/ 4963145 w 6522110"/>
              <a:gd name="connsiteY5" fmla="*/ 4415504 h 5314710"/>
              <a:gd name="connsiteX6" fmla="*/ 1039310 w 6522110"/>
              <a:gd name="connsiteY6" fmla="*/ 3516297 h 5314710"/>
              <a:gd name="connsiteX7" fmla="*/ 1558966 w 6522110"/>
              <a:gd name="connsiteY7" fmla="*/ 4415504 h 5314710"/>
              <a:gd name="connsiteX8" fmla="*/ 2078621 w 6522110"/>
              <a:gd name="connsiteY8" fmla="*/ 5314710 h 5314710"/>
              <a:gd name="connsiteX9" fmla="*/ 1038405 w 6522110"/>
              <a:gd name="connsiteY9" fmla="*/ 5314710 h 5314710"/>
              <a:gd name="connsiteX10" fmla="*/ 0 w 6522110"/>
              <a:gd name="connsiteY10" fmla="*/ 5314710 h 5314710"/>
              <a:gd name="connsiteX11" fmla="*/ 519655 w 6522110"/>
              <a:gd name="connsiteY11" fmla="*/ 4415504 h 5314710"/>
              <a:gd name="connsiteX12" fmla="*/ 3331711 w 6522110"/>
              <a:gd name="connsiteY12" fmla="*/ 3515306 h 5314710"/>
              <a:gd name="connsiteX13" fmla="*/ 4371928 w 6522110"/>
              <a:gd name="connsiteY13" fmla="*/ 3515306 h 5314710"/>
              <a:gd name="connsiteX14" fmla="*/ 5410332 w 6522110"/>
              <a:gd name="connsiteY14" fmla="*/ 3515306 h 5314710"/>
              <a:gd name="connsiteX15" fmla="*/ 4890677 w 6522110"/>
              <a:gd name="connsiteY15" fmla="*/ 4414513 h 5314710"/>
              <a:gd name="connsiteX16" fmla="*/ 4371022 w 6522110"/>
              <a:gd name="connsiteY16" fmla="*/ 5313719 h 5314710"/>
              <a:gd name="connsiteX17" fmla="*/ 3851366 w 6522110"/>
              <a:gd name="connsiteY17" fmla="*/ 4414513 h 5314710"/>
              <a:gd name="connsiteX18" fmla="*/ 1109967 w 6522110"/>
              <a:gd name="connsiteY18" fmla="*/ 3515306 h 5314710"/>
              <a:gd name="connsiteX19" fmla="*/ 2150183 w 6522110"/>
              <a:gd name="connsiteY19" fmla="*/ 3515306 h 5314710"/>
              <a:gd name="connsiteX20" fmla="*/ 3188587 w 6522110"/>
              <a:gd name="connsiteY20" fmla="*/ 3515306 h 5314710"/>
              <a:gd name="connsiteX21" fmla="*/ 2668932 w 6522110"/>
              <a:gd name="connsiteY21" fmla="*/ 4414513 h 5314710"/>
              <a:gd name="connsiteX22" fmla="*/ 2149277 w 6522110"/>
              <a:gd name="connsiteY22" fmla="*/ 5313719 h 5314710"/>
              <a:gd name="connsiteX23" fmla="*/ 1629622 w 6522110"/>
              <a:gd name="connsiteY23" fmla="*/ 4414513 h 5314710"/>
              <a:gd name="connsiteX24" fmla="*/ 4372833 w 6522110"/>
              <a:gd name="connsiteY24" fmla="*/ 1645531 h 5314710"/>
              <a:gd name="connsiteX25" fmla="*/ 4892489 w 6522110"/>
              <a:gd name="connsiteY25" fmla="*/ 2544737 h 5314710"/>
              <a:gd name="connsiteX26" fmla="*/ 5412144 w 6522110"/>
              <a:gd name="connsiteY26" fmla="*/ 3443944 h 5314710"/>
              <a:gd name="connsiteX27" fmla="*/ 4371928 w 6522110"/>
              <a:gd name="connsiteY27" fmla="*/ 3443944 h 5314710"/>
              <a:gd name="connsiteX28" fmla="*/ 3333523 w 6522110"/>
              <a:gd name="connsiteY28" fmla="*/ 3443944 h 5314710"/>
              <a:gd name="connsiteX29" fmla="*/ 3853178 w 6522110"/>
              <a:gd name="connsiteY29" fmla="*/ 2544737 h 5314710"/>
              <a:gd name="connsiteX30" fmla="*/ 2151089 w 6522110"/>
              <a:gd name="connsiteY30" fmla="*/ 1645531 h 5314710"/>
              <a:gd name="connsiteX31" fmla="*/ 2670744 w 6522110"/>
              <a:gd name="connsiteY31" fmla="*/ 2544737 h 5314710"/>
              <a:gd name="connsiteX32" fmla="*/ 3190399 w 6522110"/>
              <a:gd name="connsiteY32" fmla="*/ 3443944 h 5314710"/>
              <a:gd name="connsiteX33" fmla="*/ 2150183 w 6522110"/>
              <a:gd name="connsiteY33" fmla="*/ 3443944 h 5314710"/>
              <a:gd name="connsiteX34" fmla="*/ 1111778 w 6522110"/>
              <a:gd name="connsiteY34" fmla="*/ 3443944 h 5314710"/>
              <a:gd name="connsiteX35" fmla="*/ 1631434 w 6522110"/>
              <a:gd name="connsiteY35" fmla="*/ 2544737 h 5314710"/>
              <a:gd name="connsiteX36" fmla="*/ 2220839 w 6522110"/>
              <a:gd name="connsiteY36" fmla="*/ 1644540 h 5314710"/>
              <a:gd name="connsiteX37" fmla="*/ 3261055 w 6522110"/>
              <a:gd name="connsiteY37" fmla="*/ 1644540 h 5314710"/>
              <a:gd name="connsiteX38" fmla="*/ 4299460 w 6522110"/>
              <a:gd name="connsiteY38" fmla="*/ 1644540 h 5314710"/>
              <a:gd name="connsiteX39" fmla="*/ 3779804 w 6522110"/>
              <a:gd name="connsiteY39" fmla="*/ 2543746 h 5314710"/>
              <a:gd name="connsiteX40" fmla="*/ 3260149 w 6522110"/>
              <a:gd name="connsiteY40" fmla="*/ 3442953 h 5314710"/>
              <a:gd name="connsiteX41" fmla="*/ 2740494 w 6522110"/>
              <a:gd name="connsiteY41" fmla="*/ 2543746 h 5314710"/>
              <a:gd name="connsiteX42" fmla="*/ 3261508 w 6522110"/>
              <a:gd name="connsiteY42" fmla="*/ 0 h 5314710"/>
              <a:gd name="connsiteX43" fmla="*/ 3456416 w 6522110"/>
              <a:gd name="connsiteY43" fmla="*/ 112246 h 5314710"/>
              <a:gd name="connsiteX44" fmla="*/ 3780710 w 6522110"/>
              <a:gd name="connsiteY44" fmla="*/ 673971 h 5314710"/>
              <a:gd name="connsiteX45" fmla="*/ 4300366 w 6522110"/>
              <a:gd name="connsiteY45" fmla="*/ 1573178 h 5314710"/>
              <a:gd name="connsiteX46" fmla="*/ 3261055 w 6522110"/>
              <a:gd name="connsiteY46" fmla="*/ 1573178 h 5314710"/>
              <a:gd name="connsiteX47" fmla="*/ 2222651 w 6522110"/>
              <a:gd name="connsiteY47" fmla="*/ 1573178 h 5314710"/>
              <a:gd name="connsiteX48" fmla="*/ 2742306 w 6522110"/>
              <a:gd name="connsiteY48" fmla="*/ 673971 h 5314710"/>
              <a:gd name="connsiteX49" fmla="*/ 3066600 w 6522110"/>
              <a:gd name="connsiteY49" fmla="*/ 112246 h 5314710"/>
              <a:gd name="connsiteX50" fmla="*/ 3261508 w 6522110"/>
              <a:gd name="connsiteY50" fmla="*/ 0 h 53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522110" h="5314710">
                <a:moveTo>
                  <a:pt x="5482800" y="3516297"/>
                </a:moveTo>
                <a:lnTo>
                  <a:pt x="6002455" y="4415504"/>
                </a:lnTo>
                <a:lnTo>
                  <a:pt x="6522110" y="5314710"/>
                </a:lnTo>
                <a:lnTo>
                  <a:pt x="5481894" y="5314710"/>
                </a:lnTo>
                <a:lnTo>
                  <a:pt x="4443490" y="5314710"/>
                </a:lnTo>
                <a:lnTo>
                  <a:pt x="4963145" y="4415504"/>
                </a:lnTo>
                <a:close/>
                <a:moveTo>
                  <a:pt x="1039310" y="3516297"/>
                </a:moveTo>
                <a:lnTo>
                  <a:pt x="1558966" y="4415504"/>
                </a:lnTo>
                <a:lnTo>
                  <a:pt x="2078621" y="5314710"/>
                </a:lnTo>
                <a:lnTo>
                  <a:pt x="1038405" y="5314710"/>
                </a:lnTo>
                <a:lnTo>
                  <a:pt x="0" y="5314710"/>
                </a:lnTo>
                <a:lnTo>
                  <a:pt x="519655" y="4415504"/>
                </a:lnTo>
                <a:close/>
                <a:moveTo>
                  <a:pt x="3331711" y="3515306"/>
                </a:moveTo>
                <a:lnTo>
                  <a:pt x="4371928" y="3515306"/>
                </a:lnTo>
                <a:lnTo>
                  <a:pt x="5410332" y="3515306"/>
                </a:lnTo>
                <a:lnTo>
                  <a:pt x="4890677" y="4414513"/>
                </a:lnTo>
                <a:lnTo>
                  <a:pt x="4371022" y="5313719"/>
                </a:lnTo>
                <a:lnTo>
                  <a:pt x="3851366" y="4414513"/>
                </a:lnTo>
                <a:close/>
                <a:moveTo>
                  <a:pt x="1109967" y="3515306"/>
                </a:moveTo>
                <a:lnTo>
                  <a:pt x="2150183" y="3515306"/>
                </a:lnTo>
                <a:lnTo>
                  <a:pt x="3188587" y="3515306"/>
                </a:lnTo>
                <a:lnTo>
                  <a:pt x="2668932" y="4414513"/>
                </a:lnTo>
                <a:lnTo>
                  <a:pt x="2149277" y="5313719"/>
                </a:lnTo>
                <a:lnTo>
                  <a:pt x="1629622" y="4414513"/>
                </a:lnTo>
                <a:close/>
                <a:moveTo>
                  <a:pt x="4372833" y="1645531"/>
                </a:moveTo>
                <a:lnTo>
                  <a:pt x="4892489" y="2544737"/>
                </a:lnTo>
                <a:lnTo>
                  <a:pt x="5412144" y="3443944"/>
                </a:lnTo>
                <a:lnTo>
                  <a:pt x="4371928" y="3443944"/>
                </a:lnTo>
                <a:lnTo>
                  <a:pt x="3333523" y="3443944"/>
                </a:lnTo>
                <a:lnTo>
                  <a:pt x="3853178" y="2544737"/>
                </a:lnTo>
                <a:close/>
                <a:moveTo>
                  <a:pt x="2151089" y="1645531"/>
                </a:moveTo>
                <a:lnTo>
                  <a:pt x="2670744" y="2544737"/>
                </a:lnTo>
                <a:lnTo>
                  <a:pt x="3190399" y="3443944"/>
                </a:lnTo>
                <a:lnTo>
                  <a:pt x="2150183" y="3443944"/>
                </a:lnTo>
                <a:lnTo>
                  <a:pt x="1111778" y="3443944"/>
                </a:lnTo>
                <a:lnTo>
                  <a:pt x="1631434" y="2544737"/>
                </a:lnTo>
                <a:close/>
                <a:moveTo>
                  <a:pt x="2220839" y="1644540"/>
                </a:moveTo>
                <a:lnTo>
                  <a:pt x="3261055" y="1644540"/>
                </a:lnTo>
                <a:lnTo>
                  <a:pt x="4299460" y="1644540"/>
                </a:lnTo>
                <a:lnTo>
                  <a:pt x="3779804" y="2543746"/>
                </a:lnTo>
                <a:lnTo>
                  <a:pt x="3260149" y="3442953"/>
                </a:lnTo>
                <a:lnTo>
                  <a:pt x="2740494" y="2543746"/>
                </a:lnTo>
                <a:close/>
                <a:moveTo>
                  <a:pt x="3261508" y="0"/>
                </a:moveTo>
                <a:cubicBezTo>
                  <a:pt x="3337298" y="0"/>
                  <a:pt x="3413087" y="37415"/>
                  <a:pt x="3456416" y="112246"/>
                </a:cubicBezTo>
                <a:lnTo>
                  <a:pt x="3780710" y="673971"/>
                </a:lnTo>
                <a:lnTo>
                  <a:pt x="4300366" y="1573178"/>
                </a:lnTo>
                <a:lnTo>
                  <a:pt x="3261055" y="1573178"/>
                </a:lnTo>
                <a:lnTo>
                  <a:pt x="2222651" y="1573178"/>
                </a:lnTo>
                <a:lnTo>
                  <a:pt x="2742306" y="673971"/>
                </a:lnTo>
                <a:lnTo>
                  <a:pt x="3066600" y="112246"/>
                </a:lnTo>
                <a:cubicBezTo>
                  <a:pt x="3109930" y="37415"/>
                  <a:pt x="3185719" y="0"/>
                  <a:pt x="326150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232C24A-7767-72B9-D741-7D4A1E95FD84}"/>
              </a:ext>
            </a:extLst>
          </p:cNvPr>
          <p:cNvSpPr/>
          <p:nvPr/>
        </p:nvSpPr>
        <p:spPr>
          <a:xfrm>
            <a:off x="5057611" y="4977649"/>
            <a:ext cx="2076776" cy="179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5" y="10800"/>
                </a:move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16195" y="10800"/>
                </a:lnTo>
                <a:lnTo>
                  <a:pt x="10790" y="0"/>
                </a:lnTo>
                <a:lnTo>
                  <a:pt x="5405" y="108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C3F23B4-FA4A-B6DA-8E30-5867D1810FA1}"/>
              </a:ext>
            </a:extLst>
          </p:cNvPr>
          <p:cNvSpPr/>
          <p:nvPr/>
        </p:nvSpPr>
        <p:spPr>
          <a:xfrm>
            <a:off x="2626124" y="1249368"/>
            <a:ext cx="6939751" cy="56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21600"/>
                </a:moveTo>
                <a:lnTo>
                  <a:pt x="9794" y="826"/>
                </a:lnTo>
                <a:cubicBezTo>
                  <a:pt x="10005" y="378"/>
                  <a:pt x="10379" y="110"/>
                  <a:pt x="10800" y="110"/>
                </a:cubicBezTo>
                <a:cubicBezTo>
                  <a:pt x="11218" y="110"/>
                  <a:pt x="11595" y="378"/>
                  <a:pt x="11806" y="826"/>
                </a:cubicBezTo>
                <a:lnTo>
                  <a:pt x="21499" y="21600"/>
                </a:lnTo>
                <a:lnTo>
                  <a:pt x="21600" y="21600"/>
                </a:lnTo>
                <a:lnTo>
                  <a:pt x="11880" y="771"/>
                </a:lnTo>
                <a:cubicBezTo>
                  <a:pt x="11655" y="286"/>
                  <a:pt x="11251" y="0"/>
                  <a:pt x="10800" y="0"/>
                </a:cubicBezTo>
                <a:cubicBezTo>
                  <a:pt x="10349" y="0"/>
                  <a:pt x="9945" y="290"/>
                  <a:pt x="9720" y="771"/>
                </a:cubicBezTo>
                <a:lnTo>
                  <a:pt x="0" y="21600"/>
                </a:lnTo>
                <a:lnTo>
                  <a:pt x="101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16765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4848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4848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4634" y="5198101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634" y="5425434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4634" y="5652767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86D2210-7CC0-023E-7BCE-0E6FB504EB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241" y="1279756"/>
            <a:ext cx="3592246" cy="4298489"/>
          </a:xfrm>
          <a:custGeom>
            <a:avLst/>
            <a:gdLst>
              <a:gd name="connsiteX0" fmla="*/ 2839964 w 3592246"/>
              <a:gd name="connsiteY0" fmla="*/ 2655511 h 4298489"/>
              <a:gd name="connsiteX1" fmla="*/ 3592246 w 3592246"/>
              <a:gd name="connsiteY1" fmla="*/ 3089340 h 4298489"/>
              <a:gd name="connsiteX2" fmla="*/ 3592246 w 3592246"/>
              <a:gd name="connsiteY2" fmla="*/ 3260086 h 4298489"/>
              <a:gd name="connsiteX3" fmla="*/ 3592246 w 3592246"/>
              <a:gd name="connsiteY3" fmla="*/ 4298489 h 4298489"/>
              <a:gd name="connsiteX4" fmla="*/ 2692077 w 3592246"/>
              <a:gd name="connsiteY4" fmla="*/ 3779685 h 4298489"/>
              <a:gd name="connsiteX5" fmla="*/ 1792910 w 3592246"/>
              <a:gd name="connsiteY5" fmla="*/ 3260086 h 4298489"/>
              <a:gd name="connsiteX6" fmla="*/ 2692077 w 3592246"/>
              <a:gd name="connsiteY6" fmla="*/ 2740486 h 4298489"/>
              <a:gd name="connsiteX7" fmla="*/ 1720470 w 3592246"/>
              <a:gd name="connsiteY7" fmla="*/ 1111836 h 4298489"/>
              <a:gd name="connsiteX8" fmla="*/ 1720470 w 3592246"/>
              <a:gd name="connsiteY8" fmla="*/ 2150240 h 4298489"/>
              <a:gd name="connsiteX9" fmla="*/ 1720470 w 3592246"/>
              <a:gd name="connsiteY9" fmla="*/ 3188643 h 4298489"/>
              <a:gd name="connsiteX10" fmla="*/ 821302 w 3592246"/>
              <a:gd name="connsiteY10" fmla="*/ 2668844 h 4298489"/>
              <a:gd name="connsiteX11" fmla="*/ 39309 w 3592246"/>
              <a:gd name="connsiteY11" fmla="*/ 2218896 h 4298489"/>
              <a:gd name="connsiteX12" fmla="*/ 39309 w 3592246"/>
              <a:gd name="connsiteY12" fmla="*/ 2083374 h 4298489"/>
              <a:gd name="connsiteX13" fmla="*/ 821302 w 3592246"/>
              <a:gd name="connsiteY13" fmla="*/ 1631436 h 4298489"/>
              <a:gd name="connsiteX14" fmla="*/ 1793912 w 3592246"/>
              <a:gd name="connsiteY14" fmla="*/ 1110841 h 4298489"/>
              <a:gd name="connsiteX15" fmla="*/ 2693079 w 3592246"/>
              <a:gd name="connsiteY15" fmla="*/ 1630441 h 4298489"/>
              <a:gd name="connsiteX16" fmla="*/ 2777871 w 3592246"/>
              <a:gd name="connsiteY16" fmla="*/ 1680192 h 4298489"/>
              <a:gd name="connsiteX17" fmla="*/ 2105708 w 3592246"/>
              <a:gd name="connsiteY17" fmla="*/ 2068250 h 4298489"/>
              <a:gd name="connsiteX18" fmla="*/ 2105708 w 3592246"/>
              <a:gd name="connsiteY18" fmla="*/ 2231234 h 4298489"/>
              <a:gd name="connsiteX19" fmla="*/ 2777871 w 3592246"/>
              <a:gd name="connsiteY19" fmla="*/ 2619292 h 4298489"/>
              <a:gd name="connsiteX20" fmla="*/ 2693079 w 3592246"/>
              <a:gd name="connsiteY20" fmla="*/ 2668048 h 4298489"/>
              <a:gd name="connsiteX21" fmla="*/ 1793912 w 3592246"/>
              <a:gd name="connsiteY21" fmla="*/ 3187648 h 4298489"/>
              <a:gd name="connsiteX22" fmla="*/ 1793912 w 3592246"/>
              <a:gd name="connsiteY22" fmla="*/ 2149245 h 4298489"/>
              <a:gd name="connsiteX23" fmla="*/ 3592246 w 3592246"/>
              <a:gd name="connsiteY23" fmla="*/ 0 h 4298489"/>
              <a:gd name="connsiteX24" fmla="*/ 3592246 w 3592246"/>
              <a:gd name="connsiteY24" fmla="*/ 1038404 h 4298489"/>
              <a:gd name="connsiteX25" fmla="*/ 3592246 w 3592246"/>
              <a:gd name="connsiteY25" fmla="*/ 1209149 h 4298489"/>
              <a:gd name="connsiteX26" fmla="*/ 2839964 w 3592246"/>
              <a:gd name="connsiteY26" fmla="*/ 1642978 h 4298489"/>
              <a:gd name="connsiteX27" fmla="*/ 2693079 w 3592246"/>
              <a:gd name="connsiteY27" fmla="*/ 1558998 h 4298489"/>
              <a:gd name="connsiteX28" fmla="*/ 1793912 w 3592246"/>
              <a:gd name="connsiteY28" fmla="*/ 1039399 h 4298489"/>
              <a:gd name="connsiteX29" fmla="*/ 2693079 w 3592246"/>
              <a:gd name="connsiteY29" fmla="*/ 519600 h 429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92246" h="4298489">
                <a:moveTo>
                  <a:pt x="2839964" y="2655511"/>
                </a:moveTo>
                <a:lnTo>
                  <a:pt x="3592246" y="3089340"/>
                </a:lnTo>
                <a:lnTo>
                  <a:pt x="3592246" y="3260086"/>
                </a:lnTo>
                <a:lnTo>
                  <a:pt x="3592246" y="4298489"/>
                </a:lnTo>
                <a:lnTo>
                  <a:pt x="2692077" y="3779685"/>
                </a:lnTo>
                <a:lnTo>
                  <a:pt x="1792910" y="3260086"/>
                </a:lnTo>
                <a:lnTo>
                  <a:pt x="2692077" y="2740486"/>
                </a:lnTo>
                <a:close/>
                <a:moveTo>
                  <a:pt x="1720470" y="1111836"/>
                </a:moveTo>
                <a:lnTo>
                  <a:pt x="1720470" y="2150240"/>
                </a:lnTo>
                <a:lnTo>
                  <a:pt x="1720470" y="3188643"/>
                </a:lnTo>
                <a:lnTo>
                  <a:pt x="821302" y="2668844"/>
                </a:lnTo>
                <a:lnTo>
                  <a:pt x="39309" y="2218896"/>
                </a:lnTo>
                <a:cubicBezTo>
                  <a:pt x="-13102" y="2189244"/>
                  <a:pt x="-13102" y="2114021"/>
                  <a:pt x="39309" y="2083374"/>
                </a:cubicBezTo>
                <a:lnTo>
                  <a:pt x="821302" y="1631436"/>
                </a:lnTo>
                <a:close/>
                <a:moveTo>
                  <a:pt x="1793912" y="1110841"/>
                </a:moveTo>
                <a:lnTo>
                  <a:pt x="2693079" y="1630441"/>
                </a:lnTo>
                <a:lnTo>
                  <a:pt x="2777871" y="1680192"/>
                </a:lnTo>
                <a:lnTo>
                  <a:pt x="2105708" y="2068250"/>
                </a:lnTo>
                <a:cubicBezTo>
                  <a:pt x="2042781" y="2104469"/>
                  <a:pt x="2042781" y="2195016"/>
                  <a:pt x="2105708" y="2231234"/>
                </a:cubicBezTo>
                <a:lnTo>
                  <a:pt x="2777871" y="2619292"/>
                </a:lnTo>
                <a:lnTo>
                  <a:pt x="2693079" y="2668048"/>
                </a:lnTo>
                <a:lnTo>
                  <a:pt x="1793912" y="3187648"/>
                </a:lnTo>
                <a:lnTo>
                  <a:pt x="1793912" y="2149245"/>
                </a:lnTo>
                <a:close/>
                <a:moveTo>
                  <a:pt x="3592246" y="0"/>
                </a:moveTo>
                <a:lnTo>
                  <a:pt x="3592246" y="1038404"/>
                </a:lnTo>
                <a:lnTo>
                  <a:pt x="3592246" y="1209149"/>
                </a:lnTo>
                <a:lnTo>
                  <a:pt x="2839964" y="1642978"/>
                </a:lnTo>
                <a:lnTo>
                  <a:pt x="2693079" y="1558998"/>
                </a:lnTo>
                <a:lnTo>
                  <a:pt x="1793912" y="1039399"/>
                </a:lnTo>
                <a:lnTo>
                  <a:pt x="2693079" y="5196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5B6E639B-DC99-01F0-3EDC-9A97A73FC2EA}"/>
              </a:ext>
            </a:extLst>
          </p:cNvPr>
          <p:cNvSpPr/>
          <p:nvPr/>
        </p:nvSpPr>
        <p:spPr>
          <a:xfrm>
            <a:off x="8827010" y="1463309"/>
            <a:ext cx="3364990" cy="3931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600" extrusionOk="0">
                <a:moveTo>
                  <a:pt x="21557" y="10797"/>
                </a:moveTo>
                <a:lnTo>
                  <a:pt x="21557" y="21600"/>
                </a:lnTo>
                <a:lnTo>
                  <a:pt x="10647" y="16199"/>
                </a:lnTo>
                <a:lnTo>
                  <a:pt x="128" y="10991"/>
                </a:lnTo>
                <a:cubicBezTo>
                  <a:pt x="-43" y="10907"/>
                  <a:pt x="-43" y="10693"/>
                  <a:pt x="128" y="10609"/>
                </a:cubicBezTo>
                <a:lnTo>
                  <a:pt x="10647" y="5401"/>
                </a:lnTo>
                <a:lnTo>
                  <a:pt x="21557" y="0"/>
                </a:lnTo>
                <a:lnTo>
                  <a:pt x="21557" y="10797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EE58F5A5-718B-69DB-1BF4-98AD4A4709AD}"/>
              </a:ext>
            </a:extLst>
          </p:cNvPr>
          <p:cNvSpPr/>
          <p:nvPr/>
        </p:nvSpPr>
        <p:spPr>
          <a:xfrm>
            <a:off x="6475620" y="-14177"/>
            <a:ext cx="5716380" cy="6886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8" y="0"/>
                </a:moveTo>
                <a:lnTo>
                  <a:pt x="21600" y="48"/>
                </a:lnTo>
                <a:lnTo>
                  <a:pt x="515" y="10154"/>
                </a:lnTo>
                <a:cubicBezTo>
                  <a:pt x="234" y="10289"/>
                  <a:pt x="65" y="10531"/>
                  <a:pt x="65" y="10800"/>
                </a:cubicBezTo>
                <a:cubicBezTo>
                  <a:pt x="65" y="11069"/>
                  <a:pt x="234" y="11311"/>
                  <a:pt x="515" y="11446"/>
                </a:cubicBezTo>
                <a:lnTo>
                  <a:pt x="21600" y="21552"/>
                </a:lnTo>
                <a:lnTo>
                  <a:pt x="21568" y="21600"/>
                </a:lnTo>
                <a:lnTo>
                  <a:pt x="483" y="11497"/>
                </a:lnTo>
                <a:cubicBezTo>
                  <a:pt x="180" y="11350"/>
                  <a:pt x="0" y="11090"/>
                  <a:pt x="0" y="10800"/>
                </a:cubicBezTo>
                <a:cubicBezTo>
                  <a:pt x="0" y="10510"/>
                  <a:pt x="180" y="10250"/>
                  <a:pt x="483" y="10103"/>
                </a:cubicBezTo>
                <a:lnTo>
                  <a:pt x="21568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47613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0BD8F90-068A-9AA3-B362-049C329AB352}"/>
              </a:ext>
            </a:extLst>
          </p:cNvPr>
          <p:cNvGrpSpPr/>
          <p:nvPr/>
        </p:nvGrpSpPr>
        <p:grpSpPr>
          <a:xfrm>
            <a:off x="1" y="4095619"/>
            <a:ext cx="4784078" cy="2762381"/>
            <a:chOff x="28613100" y="17537427"/>
            <a:chExt cx="8006082" cy="4622803"/>
          </a:xfrm>
        </p:grpSpPr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47F5AEC0-868B-2060-A7FA-178E209CEF1C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6C52BC5C-0ADF-89D0-0AF9-BDA571E064F3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61155A64-963F-A51D-0E90-B311F5DFCB30}"/>
                </a:ext>
              </a:extLst>
            </p:cNvPr>
            <p:cNvSpPr/>
            <p:nvPr/>
          </p:nvSpPr>
          <p:spPr>
            <a:xfrm>
              <a:off x="32257999" y="20767039"/>
              <a:ext cx="1310640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68D356F7-F625-65F7-9289-5CBBC6F2FF4C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6A853C39-1E2F-6922-936B-AE0158A08571}"/>
                </a:ext>
              </a:extLst>
            </p:cNvPr>
            <p:cNvSpPr/>
            <p:nvPr/>
          </p:nvSpPr>
          <p:spPr>
            <a:xfrm>
              <a:off x="28613100" y="17537427"/>
              <a:ext cx="8006082" cy="4622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5553955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843041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D470C6E4-599C-CF46-99B2-4A5FB3CAB678}"/>
              </a:ext>
            </a:extLst>
          </p:cNvPr>
          <p:cNvSpPr/>
          <p:nvPr userDrawn="1"/>
        </p:nvSpPr>
        <p:spPr>
          <a:xfrm>
            <a:off x="10222231" y="5723889"/>
            <a:ext cx="1963422" cy="1134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8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669765C-5B05-F342-9DA4-14CA059D093E}"/>
              </a:ext>
            </a:extLst>
          </p:cNvPr>
          <p:cNvSpPr/>
          <p:nvPr userDrawn="1"/>
        </p:nvSpPr>
        <p:spPr>
          <a:xfrm>
            <a:off x="10717530" y="5863588"/>
            <a:ext cx="407673" cy="469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600" y="21600"/>
                </a:lnTo>
                <a:lnTo>
                  <a:pt x="10834" y="16171"/>
                </a:lnTo>
                <a:lnTo>
                  <a:pt x="0" y="10800"/>
                </a:lnTo>
                <a:lnTo>
                  <a:pt x="10834" y="5371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7B3B1125-84A3-AE44-B92A-367806B6F779}"/>
              </a:ext>
            </a:extLst>
          </p:cNvPr>
          <p:cNvSpPr/>
          <p:nvPr userDrawn="1"/>
        </p:nvSpPr>
        <p:spPr>
          <a:xfrm>
            <a:off x="11149331" y="5254497"/>
            <a:ext cx="1042669" cy="1203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600" y="21600"/>
                </a:lnTo>
                <a:lnTo>
                  <a:pt x="10813" y="16200"/>
                </a:lnTo>
                <a:lnTo>
                  <a:pt x="0" y="10800"/>
                </a:lnTo>
                <a:lnTo>
                  <a:pt x="10813" y="54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9586C960-3BB4-D44F-925B-627D2FD08C31}"/>
              </a:ext>
            </a:extLst>
          </p:cNvPr>
          <p:cNvSpPr/>
          <p:nvPr userDrawn="1"/>
        </p:nvSpPr>
        <p:spPr>
          <a:xfrm>
            <a:off x="0" y="0"/>
            <a:ext cx="2531113" cy="1460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665" y="10931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406D3514-2935-394C-941F-55888403B972}"/>
              </a:ext>
            </a:extLst>
          </p:cNvPr>
          <p:cNvSpPr/>
          <p:nvPr userDrawn="1"/>
        </p:nvSpPr>
        <p:spPr>
          <a:xfrm>
            <a:off x="0" y="0"/>
            <a:ext cx="1888493" cy="2180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4"/>
                </a:moveTo>
                <a:lnTo>
                  <a:pt x="0" y="0"/>
                </a:lnTo>
                <a:lnTo>
                  <a:pt x="10807" y="5397"/>
                </a:lnTo>
                <a:lnTo>
                  <a:pt x="21600" y="10794"/>
                </a:lnTo>
                <a:lnTo>
                  <a:pt x="10807" y="1619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1705F7B-24B6-2A48-AF13-71CFC3F5D1FD}"/>
              </a:ext>
            </a:extLst>
          </p:cNvPr>
          <p:cNvSpPr/>
          <p:nvPr userDrawn="1"/>
        </p:nvSpPr>
        <p:spPr>
          <a:xfrm>
            <a:off x="582930" y="-3811"/>
            <a:ext cx="970280" cy="1121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88"/>
                </a:moveTo>
                <a:lnTo>
                  <a:pt x="0" y="0"/>
                </a:lnTo>
                <a:lnTo>
                  <a:pt x="10800" y="5382"/>
                </a:lnTo>
                <a:lnTo>
                  <a:pt x="21600" y="10788"/>
                </a:lnTo>
                <a:lnTo>
                  <a:pt x="10800" y="1619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410" y="365125"/>
            <a:ext cx="921639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05284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027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6263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8933" y="1458694"/>
            <a:ext cx="399393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8933" y="3938369"/>
            <a:ext cx="399393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6564423-6CCC-66AA-14B1-848249EF23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78478"/>
            <a:ext cx="2856727" cy="3337336"/>
          </a:xfrm>
          <a:custGeom>
            <a:avLst/>
            <a:gdLst>
              <a:gd name="connsiteX0" fmla="*/ 0 w 2856727"/>
              <a:gd name="connsiteY0" fmla="*/ 0 h 3337336"/>
              <a:gd name="connsiteX1" fmla="*/ 1445542 w 2856727"/>
              <a:gd name="connsiteY1" fmla="*/ 834334 h 3337336"/>
              <a:gd name="connsiteX2" fmla="*/ 2839532 w 2856727"/>
              <a:gd name="connsiteY2" fmla="*/ 1639157 h 3337336"/>
              <a:gd name="connsiteX3" fmla="*/ 2839532 w 2856727"/>
              <a:gd name="connsiteY3" fmla="*/ 1698179 h 3337336"/>
              <a:gd name="connsiteX4" fmla="*/ 1445542 w 2856727"/>
              <a:gd name="connsiteY4" fmla="*/ 2503002 h 3337336"/>
              <a:gd name="connsiteX5" fmla="*/ 0 w 2856727"/>
              <a:gd name="connsiteY5" fmla="*/ 3337336 h 3337336"/>
              <a:gd name="connsiteX6" fmla="*/ 0 w 2856727"/>
              <a:gd name="connsiteY6" fmla="*/ 1668668 h 333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6727" h="3337336">
                <a:moveTo>
                  <a:pt x="0" y="0"/>
                </a:moveTo>
                <a:lnTo>
                  <a:pt x="1445542" y="834334"/>
                </a:lnTo>
                <a:lnTo>
                  <a:pt x="2839532" y="1639157"/>
                </a:lnTo>
                <a:cubicBezTo>
                  <a:pt x="2862459" y="1652445"/>
                  <a:pt x="2862459" y="1684891"/>
                  <a:pt x="2839532" y="1698179"/>
                </a:cubicBezTo>
                <a:lnTo>
                  <a:pt x="1445542" y="2503002"/>
                </a:lnTo>
                <a:lnTo>
                  <a:pt x="0" y="3337336"/>
                </a:lnTo>
                <a:lnTo>
                  <a:pt x="0" y="166866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1AE3E5A-48AC-51A3-D7A7-63F25B1AA2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2448" y="682626"/>
            <a:ext cx="4512607" cy="5530693"/>
          </a:xfrm>
          <a:custGeom>
            <a:avLst/>
            <a:gdLst>
              <a:gd name="connsiteX0" fmla="*/ 1052 w 4512607"/>
              <a:gd name="connsiteY0" fmla="*/ 3768586 h 5530693"/>
              <a:gd name="connsiteX1" fmla="*/ 764786 w 4512607"/>
              <a:gd name="connsiteY1" fmla="*/ 4209049 h 5530693"/>
              <a:gd name="connsiteX2" fmla="*/ 1528521 w 4512607"/>
              <a:gd name="connsiteY2" fmla="*/ 4649511 h 5530693"/>
              <a:gd name="connsiteX3" fmla="*/ 764786 w 4512607"/>
              <a:gd name="connsiteY3" fmla="*/ 5090230 h 5530693"/>
              <a:gd name="connsiteX4" fmla="*/ 1052 w 4512607"/>
              <a:gd name="connsiteY4" fmla="*/ 5530693 h 5530693"/>
              <a:gd name="connsiteX5" fmla="*/ 1052 w 4512607"/>
              <a:gd name="connsiteY5" fmla="*/ 4649511 h 5530693"/>
              <a:gd name="connsiteX6" fmla="*/ 1527469 w 4512607"/>
              <a:gd name="connsiteY6" fmla="*/ 2826456 h 5530693"/>
              <a:gd name="connsiteX7" fmla="*/ 1527469 w 4512607"/>
              <a:gd name="connsiteY7" fmla="*/ 3707638 h 5530693"/>
              <a:gd name="connsiteX8" fmla="*/ 1527469 w 4512607"/>
              <a:gd name="connsiteY8" fmla="*/ 4588564 h 5530693"/>
              <a:gd name="connsiteX9" fmla="*/ 763735 w 4512607"/>
              <a:gd name="connsiteY9" fmla="*/ 4148101 h 5530693"/>
              <a:gd name="connsiteX10" fmla="*/ 0 w 4512607"/>
              <a:gd name="connsiteY10" fmla="*/ 3707638 h 5530693"/>
              <a:gd name="connsiteX11" fmla="*/ 763735 w 4512607"/>
              <a:gd name="connsiteY11" fmla="*/ 3266919 h 5530693"/>
              <a:gd name="connsiteX12" fmla="*/ 1588484 w 4512607"/>
              <a:gd name="connsiteY12" fmla="*/ 2825432 h 5530693"/>
              <a:gd name="connsiteX13" fmla="*/ 2352428 w 4512607"/>
              <a:gd name="connsiteY13" fmla="*/ 3266151 h 5530693"/>
              <a:gd name="connsiteX14" fmla="*/ 3116163 w 4512607"/>
              <a:gd name="connsiteY14" fmla="*/ 3706614 h 5530693"/>
              <a:gd name="connsiteX15" fmla="*/ 2352428 w 4512607"/>
              <a:gd name="connsiteY15" fmla="*/ 4147076 h 5530693"/>
              <a:gd name="connsiteX16" fmla="*/ 1588484 w 4512607"/>
              <a:gd name="connsiteY16" fmla="*/ 4587539 h 5530693"/>
              <a:gd name="connsiteX17" fmla="*/ 1588484 w 4512607"/>
              <a:gd name="connsiteY17" fmla="*/ 3707638 h 5530693"/>
              <a:gd name="connsiteX18" fmla="*/ 3176125 w 4512607"/>
              <a:gd name="connsiteY18" fmla="*/ 1883558 h 5530693"/>
              <a:gd name="connsiteX19" fmla="*/ 3940070 w 4512607"/>
              <a:gd name="connsiteY19" fmla="*/ 2324021 h 5530693"/>
              <a:gd name="connsiteX20" fmla="*/ 4416825 w 4512607"/>
              <a:gd name="connsiteY20" fmla="*/ 2599566 h 5530693"/>
              <a:gd name="connsiteX21" fmla="*/ 4416825 w 4512607"/>
              <a:gd name="connsiteY21" fmla="*/ 2930426 h 5530693"/>
              <a:gd name="connsiteX22" fmla="*/ 3940070 w 4512607"/>
              <a:gd name="connsiteY22" fmla="*/ 3205971 h 5530693"/>
              <a:gd name="connsiteX23" fmla="*/ 3176125 w 4512607"/>
              <a:gd name="connsiteY23" fmla="*/ 3646434 h 5530693"/>
              <a:gd name="connsiteX24" fmla="*/ 3176125 w 4512607"/>
              <a:gd name="connsiteY24" fmla="*/ 2764484 h 5530693"/>
              <a:gd name="connsiteX25" fmla="*/ 3115111 w 4512607"/>
              <a:gd name="connsiteY25" fmla="*/ 1883558 h 5530693"/>
              <a:gd name="connsiteX26" fmla="*/ 3115111 w 4512607"/>
              <a:gd name="connsiteY26" fmla="*/ 2764484 h 5530693"/>
              <a:gd name="connsiteX27" fmla="*/ 3115111 w 4512607"/>
              <a:gd name="connsiteY27" fmla="*/ 3645666 h 5530693"/>
              <a:gd name="connsiteX28" fmla="*/ 2351376 w 4512607"/>
              <a:gd name="connsiteY28" fmla="*/ 3204947 h 5530693"/>
              <a:gd name="connsiteX29" fmla="*/ 1587642 w 4512607"/>
              <a:gd name="connsiteY29" fmla="*/ 2764484 h 5530693"/>
              <a:gd name="connsiteX30" fmla="*/ 2351376 w 4512607"/>
              <a:gd name="connsiteY30" fmla="*/ 2324021 h 5530693"/>
              <a:gd name="connsiteX31" fmla="*/ 1588484 w 4512607"/>
              <a:gd name="connsiteY31" fmla="*/ 941429 h 5530693"/>
              <a:gd name="connsiteX32" fmla="*/ 2352428 w 4512607"/>
              <a:gd name="connsiteY32" fmla="*/ 1381892 h 5530693"/>
              <a:gd name="connsiteX33" fmla="*/ 3116163 w 4512607"/>
              <a:gd name="connsiteY33" fmla="*/ 1822354 h 5530693"/>
              <a:gd name="connsiteX34" fmla="*/ 2352428 w 4512607"/>
              <a:gd name="connsiteY34" fmla="*/ 2263073 h 5530693"/>
              <a:gd name="connsiteX35" fmla="*/ 1588484 w 4512607"/>
              <a:gd name="connsiteY35" fmla="*/ 2703536 h 5530693"/>
              <a:gd name="connsiteX36" fmla="*/ 1588484 w 4512607"/>
              <a:gd name="connsiteY36" fmla="*/ 1822354 h 5530693"/>
              <a:gd name="connsiteX37" fmla="*/ 1527469 w 4512607"/>
              <a:gd name="connsiteY37" fmla="*/ 941429 h 5530693"/>
              <a:gd name="connsiteX38" fmla="*/ 1527469 w 4512607"/>
              <a:gd name="connsiteY38" fmla="*/ 1822354 h 5530693"/>
              <a:gd name="connsiteX39" fmla="*/ 1527469 w 4512607"/>
              <a:gd name="connsiteY39" fmla="*/ 2703536 h 5530693"/>
              <a:gd name="connsiteX40" fmla="*/ 763735 w 4512607"/>
              <a:gd name="connsiteY40" fmla="*/ 2263073 h 5530693"/>
              <a:gd name="connsiteX41" fmla="*/ 0 w 4512607"/>
              <a:gd name="connsiteY41" fmla="*/ 1822354 h 5530693"/>
              <a:gd name="connsiteX42" fmla="*/ 763735 w 4512607"/>
              <a:gd name="connsiteY42" fmla="*/ 1381892 h 5530693"/>
              <a:gd name="connsiteX43" fmla="*/ 1052 w 4512607"/>
              <a:gd name="connsiteY43" fmla="*/ 0 h 5530693"/>
              <a:gd name="connsiteX44" fmla="*/ 2268 w 4512607"/>
              <a:gd name="connsiteY44" fmla="*/ 0 h 5530693"/>
              <a:gd name="connsiteX45" fmla="*/ 764786 w 4512607"/>
              <a:gd name="connsiteY45" fmla="*/ 439762 h 5530693"/>
              <a:gd name="connsiteX46" fmla="*/ 1528521 w 4512607"/>
              <a:gd name="connsiteY46" fmla="*/ 880481 h 5530693"/>
              <a:gd name="connsiteX47" fmla="*/ 764786 w 4512607"/>
              <a:gd name="connsiteY47" fmla="*/ 1320944 h 5530693"/>
              <a:gd name="connsiteX48" fmla="*/ 1052 w 4512607"/>
              <a:gd name="connsiteY48" fmla="*/ 1761407 h 5530693"/>
              <a:gd name="connsiteX49" fmla="*/ 1052 w 4512607"/>
              <a:gd name="connsiteY49" fmla="*/ 880481 h 5530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12607" h="5530693">
                <a:moveTo>
                  <a:pt x="1052" y="3768586"/>
                </a:moveTo>
                <a:lnTo>
                  <a:pt x="764786" y="4209049"/>
                </a:lnTo>
                <a:lnTo>
                  <a:pt x="1528521" y="4649511"/>
                </a:lnTo>
                <a:lnTo>
                  <a:pt x="764786" y="5090230"/>
                </a:lnTo>
                <a:lnTo>
                  <a:pt x="1052" y="5530693"/>
                </a:lnTo>
                <a:lnTo>
                  <a:pt x="1052" y="4649511"/>
                </a:lnTo>
                <a:close/>
                <a:moveTo>
                  <a:pt x="1527469" y="2826456"/>
                </a:moveTo>
                <a:lnTo>
                  <a:pt x="1527469" y="3707638"/>
                </a:lnTo>
                <a:lnTo>
                  <a:pt x="1527469" y="4588564"/>
                </a:lnTo>
                <a:lnTo>
                  <a:pt x="763735" y="4148101"/>
                </a:lnTo>
                <a:lnTo>
                  <a:pt x="0" y="3707638"/>
                </a:lnTo>
                <a:lnTo>
                  <a:pt x="763735" y="3266919"/>
                </a:lnTo>
                <a:close/>
                <a:moveTo>
                  <a:pt x="1588484" y="2825432"/>
                </a:moveTo>
                <a:lnTo>
                  <a:pt x="2352428" y="3266151"/>
                </a:lnTo>
                <a:lnTo>
                  <a:pt x="3116163" y="3706614"/>
                </a:lnTo>
                <a:lnTo>
                  <a:pt x="2352428" y="4147076"/>
                </a:lnTo>
                <a:lnTo>
                  <a:pt x="1588484" y="4587539"/>
                </a:lnTo>
                <a:lnTo>
                  <a:pt x="1588484" y="3707638"/>
                </a:lnTo>
                <a:close/>
                <a:moveTo>
                  <a:pt x="3176125" y="1883558"/>
                </a:moveTo>
                <a:lnTo>
                  <a:pt x="3940070" y="2324021"/>
                </a:lnTo>
                <a:lnTo>
                  <a:pt x="4416825" y="2599566"/>
                </a:lnTo>
                <a:cubicBezTo>
                  <a:pt x="4544535" y="2673062"/>
                  <a:pt x="4544535" y="2856930"/>
                  <a:pt x="4416825" y="2930426"/>
                </a:cubicBezTo>
                <a:lnTo>
                  <a:pt x="3940070" y="3205971"/>
                </a:lnTo>
                <a:lnTo>
                  <a:pt x="3176125" y="3646434"/>
                </a:lnTo>
                <a:lnTo>
                  <a:pt x="3176125" y="2764484"/>
                </a:lnTo>
                <a:close/>
                <a:moveTo>
                  <a:pt x="3115111" y="1883558"/>
                </a:moveTo>
                <a:lnTo>
                  <a:pt x="3115111" y="2764484"/>
                </a:lnTo>
                <a:lnTo>
                  <a:pt x="3115111" y="3645666"/>
                </a:lnTo>
                <a:lnTo>
                  <a:pt x="2351376" y="3204947"/>
                </a:lnTo>
                <a:lnTo>
                  <a:pt x="1587642" y="2764484"/>
                </a:lnTo>
                <a:lnTo>
                  <a:pt x="2351376" y="2324021"/>
                </a:lnTo>
                <a:close/>
                <a:moveTo>
                  <a:pt x="1588484" y="941429"/>
                </a:moveTo>
                <a:lnTo>
                  <a:pt x="2352428" y="1381892"/>
                </a:lnTo>
                <a:lnTo>
                  <a:pt x="3116163" y="1822354"/>
                </a:lnTo>
                <a:lnTo>
                  <a:pt x="2352428" y="2263073"/>
                </a:lnTo>
                <a:lnTo>
                  <a:pt x="1588484" y="2703536"/>
                </a:lnTo>
                <a:lnTo>
                  <a:pt x="1588484" y="1822354"/>
                </a:lnTo>
                <a:close/>
                <a:moveTo>
                  <a:pt x="1527469" y="941429"/>
                </a:moveTo>
                <a:lnTo>
                  <a:pt x="1527469" y="1822354"/>
                </a:lnTo>
                <a:lnTo>
                  <a:pt x="1527469" y="2703536"/>
                </a:lnTo>
                <a:lnTo>
                  <a:pt x="763735" y="2263073"/>
                </a:lnTo>
                <a:lnTo>
                  <a:pt x="0" y="1822354"/>
                </a:lnTo>
                <a:lnTo>
                  <a:pt x="763735" y="1381892"/>
                </a:lnTo>
                <a:close/>
                <a:moveTo>
                  <a:pt x="1052" y="0"/>
                </a:moveTo>
                <a:lnTo>
                  <a:pt x="2268" y="0"/>
                </a:lnTo>
                <a:lnTo>
                  <a:pt x="764786" y="439762"/>
                </a:lnTo>
                <a:lnTo>
                  <a:pt x="1528521" y="880481"/>
                </a:lnTo>
                <a:lnTo>
                  <a:pt x="764786" y="1320944"/>
                </a:lnTo>
                <a:lnTo>
                  <a:pt x="1052" y="1761407"/>
                </a:lnTo>
                <a:lnTo>
                  <a:pt x="1052" y="880481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9F78AEB7-26DB-9181-A0C1-BC12F2BD6389}"/>
              </a:ext>
            </a:extLst>
          </p:cNvPr>
          <p:cNvSpPr/>
          <p:nvPr/>
        </p:nvSpPr>
        <p:spPr>
          <a:xfrm>
            <a:off x="1640062" y="1616378"/>
            <a:ext cx="3115165" cy="3648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13346"/>
                </a:moveTo>
                <a:lnTo>
                  <a:pt x="0" y="15525"/>
                </a:lnTo>
                <a:lnTo>
                  <a:pt x="0" y="16383"/>
                </a:lnTo>
                <a:lnTo>
                  <a:pt x="0" y="21600"/>
                </a:lnTo>
                <a:lnTo>
                  <a:pt x="5296" y="18992"/>
                </a:lnTo>
                <a:lnTo>
                  <a:pt x="10592" y="16383"/>
                </a:lnTo>
                <a:lnTo>
                  <a:pt x="5296" y="13775"/>
                </a:lnTo>
                <a:lnTo>
                  <a:pt x="4423" y="13346"/>
                </a:lnTo>
                <a:close/>
                <a:moveTo>
                  <a:pt x="4793" y="8440"/>
                </a:moveTo>
                <a:lnTo>
                  <a:pt x="8754" y="10394"/>
                </a:lnTo>
                <a:cubicBezTo>
                  <a:pt x="9124" y="10574"/>
                  <a:pt x="9124" y="11031"/>
                  <a:pt x="8754" y="11212"/>
                </a:cubicBezTo>
                <a:lnTo>
                  <a:pt x="4793" y="13166"/>
                </a:lnTo>
                <a:lnTo>
                  <a:pt x="5296" y="13414"/>
                </a:lnTo>
                <a:lnTo>
                  <a:pt x="10592" y="16022"/>
                </a:lnTo>
                <a:lnTo>
                  <a:pt x="10592" y="10806"/>
                </a:lnTo>
                <a:lnTo>
                  <a:pt x="10592" y="5589"/>
                </a:lnTo>
                <a:lnTo>
                  <a:pt x="5296" y="8197"/>
                </a:lnTo>
                <a:lnTo>
                  <a:pt x="4793" y="8440"/>
                </a:lnTo>
                <a:close/>
                <a:moveTo>
                  <a:pt x="16304" y="8192"/>
                </a:moveTo>
                <a:lnTo>
                  <a:pt x="11008" y="5583"/>
                </a:lnTo>
                <a:lnTo>
                  <a:pt x="11008" y="10800"/>
                </a:lnTo>
                <a:lnTo>
                  <a:pt x="11008" y="16017"/>
                </a:lnTo>
                <a:lnTo>
                  <a:pt x="16304" y="13408"/>
                </a:lnTo>
                <a:lnTo>
                  <a:pt x="21600" y="10800"/>
                </a:lnTo>
                <a:lnTo>
                  <a:pt x="16304" y="8192"/>
                </a:lnTo>
                <a:close/>
                <a:moveTo>
                  <a:pt x="0" y="0"/>
                </a:moveTo>
                <a:lnTo>
                  <a:pt x="0" y="5217"/>
                </a:lnTo>
                <a:lnTo>
                  <a:pt x="0" y="6075"/>
                </a:lnTo>
                <a:lnTo>
                  <a:pt x="4423" y="8254"/>
                </a:lnTo>
                <a:lnTo>
                  <a:pt x="5289" y="7825"/>
                </a:lnTo>
                <a:lnTo>
                  <a:pt x="10585" y="5217"/>
                </a:lnTo>
                <a:lnTo>
                  <a:pt x="5289" y="2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45AF2C9-0954-5F9D-90B4-7CFCF5A7F293}"/>
              </a:ext>
            </a:extLst>
          </p:cNvPr>
          <p:cNvSpPr/>
          <p:nvPr/>
        </p:nvSpPr>
        <p:spPr>
          <a:xfrm>
            <a:off x="3165701" y="529360"/>
            <a:ext cx="4753322" cy="5826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2" y="9785"/>
                </a:moveTo>
                <a:cubicBezTo>
                  <a:pt x="21223" y="9998"/>
                  <a:pt x="21492" y="10376"/>
                  <a:pt x="21492" y="10800"/>
                </a:cubicBezTo>
                <a:cubicBezTo>
                  <a:pt x="21492" y="11224"/>
                  <a:pt x="21223" y="11602"/>
                  <a:pt x="20772" y="11815"/>
                </a:cubicBezTo>
                <a:lnTo>
                  <a:pt x="0" y="21600"/>
                </a:lnTo>
                <a:lnTo>
                  <a:pt x="217" y="21600"/>
                </a:lnTo>
                <a:lnTo>
                  <a:pt x="20829" y="11892"/>
                </a:lnTo>
                <a:cubicBezTo>
                  <a:pt x="21314" y="11663"/>
                  <a:pt x="21600" y="11256"/>
                  <a:pt x="21600" y="10800"/>
                </a:cubicBezTo>
                <a:cubicBezTo>
                  <a:pt x="21600" y="10344"/>
                  <a:pt x="21310" y="9934"/>
                  <a:pt x="20829" y="9708"/>
                </a:cubicBezTo>
                <a:lnTo>
                  <a:pt x="217" y="0"/>
                </a:lnTo>
                <a:lnTo>
                  <a:pt x="0" y="0"/>
                </a:lnTo>
                <a:lnTo>
                  <a:pt x="20772" y="9785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C435D4BD-F419-EC41-7BB7-E2DD7D22CEB7}"/>
              </a:ext>
            </a:extLst>
          </p:cNvPr>
          <p:cNvSpPr/>
          <p:nvPr/>
        </p:nvSpPr>
        <p:spPr>
          <a:xfrm>
            <a:off x="85816" y="529360"/>
            <a:ext cx="3083699" cy="1773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0" y="21600"/>
                </a:moveTo>
                <a:lnTo>
                  <a:pt x="21600" y="21379"/>
                </a:lnTo>
                <a:lnTo>
                  <a:pt x="30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E9FE3BF3-AF7C-EC7D-3CAE-EB259FBF7D5F}"/>
              </a:ext>
            </a:extLst>
          </p:cNvPr>
          <p:cNvSpPr/>
          <p:nvPr/>
        </p:nvSpPr>
        <p:spPr>
          <a:xfrm>
            <a:off x="85816" y="4581840"/>
            <a:ext cx="3083699" cy="1774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01" y="21600"/>
                </a:lnTo>
                <a:lnTo>
                  <a:pt x="21600" y="221"/>
                </a:lnTo>
                <a:lnTo>
                  <a:pt x="2152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ED47713E-F6CC-3E0F-21BF-6F4E006104BC}"/>
              </a:ext>
            </a:extLst>
          </p:cNvPr>
          <p:cNvSpPr/>
          <p:nvPr userDrawn="1"/>
        </p:nvSpPr>
        <p:spPr>
          <a:xfrm>
            <a:off x="1640062" y="1616378"/>
            <a:ext cx="3115165" cy="3648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23" y="13346"/>
                </a:moveTo>
                <a:lnTo>
                  <a:pt x="0" y="15525"/>
                </a:lnTo>
                <a:lnTo>
                  <a:pt x="0" y="16383"/>
                </a:lnTo>
                <a:lnTo>
                  <a:pt x="0" y="21600"/>
                </a:lnTo>
                <a:lnTo>
                  <a:pt x="5296" y="18992"/>
                </a:lnTo>
                <a:lnTo>
                  <a:pt x="10592" y="16383"/>
                </a:lnTo>
                <a:lnTo>
                  <a:pt x="5296" y="13775"/>
                </a:lnTo>
                <a:lnTo>
                  <a:pt x="4423" y="13346"/>
                </a:lnTo>
                <a:close/>
                <a:moveTo>
                  <a:pt x="4793" y="8440"/>
                </a:moveTo>
                <a:lnTo>
                  <a:pt x="8754" y="10394"/>
                </a:lnTo>
                <a:cubicBezTo>
                  <a:pt x="9124" y="10574"/>
                  <a:pt x="9124" y="11031"/>
                  <a:pt x="8754" y="11212"/>
                </a:cubicBezTo>
                <a:lnTo>
                  <a:pt x="4793" y="13166"/>
                </a:lnTo>
                <a:lnTo>
                  <a:pt x="5296" y="13414"/>
                </a:lnTo>
                <a:lnTo>
                  <a:pt x="10592" y="16022"/>
                </a:lnTo>
                <a:lnTo>
                  <a:pt x="10592" y="10806"/>
                </a:lnTo>
                <a:lnTo>
                  <a:pt x="10592" y="5589"/>
                </a:lnTo>
                <a:lnTo>
                  <a:pt x="5296" y="8197"/>
                </a:lnTo>
                <a:lnTo>
                  <a:pt x="4793" y="8440"/>
                </a:lnTo>
                <a:close/>
                <a:moveTo>
                  <a:pt x="16304" y="8192"/>
                </a:moveTo>
                <a:lnTo>
                  <a:pt x="11008" y="5583"/>
                </a:lnTo>
                <a:lnTo>
                  <a:pt x="11008" y="10800"/>
                </a:lnTo>
                <a:lnTo>
                  <a:pt x="11008" y="16017"/>
                </a:lnTo>
                <a:lnTo>
                  <a:pt x="16304" y="13408"/>
                </a:lnTo>
                <a:lnTo>
                  <a:pt x="21600" y="10800"/>
                </a:lnTo>
                <a:lnTo>
                  <a:pt x="16304" y="8192"/>
                </a:lnTo>
                <a:close/>
                <a:moveTo>
                  <a:pt x="0" y="0"/>
                </a:moveTo>
                <a:lnTo>
                  <a:pt x="0" y="5217"/>
                </a:lnTo>
                <a:lnTo>
                  <a:pt x="0" y="6075"/>
                </a:lnTo>
                <a:lnTo>
                  <a:pt x="4423" y="8254"/>
                </a:lnTo>
                <a:lnTo>
                  <a:pt x="5289" y="7825"/>
                </a:lnTo>
                <a:lnTo>
                  <a:pt x="10585" y="5217"/>
                </a:lnTo>
                <a:lnTo>
                  <a:pt x="5289" y="26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787D1A88-1CAF-D10B-94AE-BB9BC28982D3}"/>
              </a:ext>
            </a:extLst>
          </p:cNvPr>
          <p:cNvSpPr/>
          <p:nvPr userDrawn="1"/>
        </p:nvSpPr>
        <p:spPr>
          <a:xfrm>
            <a:off x="3165701" y="529360"/>
            <a:ext cx="4753322" cy="5826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72" y="9785"/>
                </a:moveTo>
                <a:cubicBezTo>
                  <a:pt x="21223" y="9998"/>
                  <a:pt x="21492" y="10376"/>
                  <a:pt x="21492" y="10800"/>
                </a:cubicBezTo>
                <a:cubicBezTo>
                  <a:pt x="21492" y="11224"/>
                  <a:pt x="21223" y="11602"/>
                  <a:pt x="20772" y="11815"/>
                </a:cubicBezTo>
                <a:lnTo>
                  <a:pt x="0" y="21600"/>
                </a:lnTo>
                <a:lnTo>
                  <a:pt x="217" y="21600"/>
                </a:lnTo>
                <a:lnTo>
                  <a:pt x="20829" y="11892"/>
                </a:lnTo>
                <a:cubicBezTo>
                  <a:pt x="21314" y="11663"/>
                  <a:pt x="21600" y="11256"/>
                  <a:pt x="21600" y="10800"/>
                </a:cubicBezTo>
                <a:cubicBezTo>
                  <a:pt x="21600" y="10344"/>
                  <a:pt x="21310" y="9934"/>
                  <a:pt x="20829" y="9708"/>
                </a:cubicBezTo>
                <a:lnTo>
                  <a:pt x="217" y="0"/>
                </a:lnTo>
                <a:lnTo>
                  <a:pt x="0" y="0"/>
                </a:lnTo>
                <a:lnTo>
                  <a:pt x="20772" y="9785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150840D8-ECDD-A1CA-B1B5-4666E517177E}"/>
              </a:ext>
            </a:extLst>
          </p:cNvPr>
          <p:cNvSpPr/>
          <p:nvPr userDrawn="1"/>
        </p:nvSpPr>
        <p:spPr>
          <a:xfrm>
            <a:off x="85816" y="529360"/>
            <a:ext cx="3083699" cy="1773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20" y="21600"/>
                </a:moveTo>
                <a:lnTo>
                  <a:pt x="21600" y="21379"/>
                </a:lnTo>
                <a:lnTo>
                  <a:pt x="30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A1733A27-F844-E8F8-9516-2A6B1A131A50}"/>
              </a:ext>
            </a:extLst>
          </p:cNvPr>
          <p:cNvSpPr/>
          <p:nvPr userDrawn="1"/>
        </p:nvSpPr>
        <p:spPr>
          <a:xfrm>
            <a:off x="85816" y="4581840"/>
            <a:ext cx="3083699" cy="1774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01" y="21600"/>
                </a:lnTo>
                <a:lnTo>
                  <a:pt x="21600" y="221"/>
                </a:lnTo>
                <a:lnTo>
                  <a:pt x="2152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88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24D8B4BE-5DBE-5A5D-2A59-3DAC047397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5206" y="0"/>
            <a:ext cx="4515888" cy="3862728"/>
          </a:xfrm>
          <a:custGeom>
            <a:avLst/>
            <a:gdLst>
              <a:gd name="connsiteX0" fmla="*/ 0 w 4515888"/>
              <a:gd name="connsiteY0" fmla="*/ 0 h 3862728"/>
              <a:gd name="connsiteX1" fmla="*/ 2257944 w 4515888"/>
              <a:gd name="connsiteY1" fmla="*/ 0 h 3862728"/>
              <a:gd name="connsiteX2" fmla="*/ 4515888 w 4515888"/>
              <a:gd name="connsiteY2" fmla="*/ 0 h 3862728"/>
              <a:gd name="connsiteX3" fmla="*/ 3386916 w 4515888"/>
              <a:gd name="connsiteY3" fmla="*/ 1954748 h 3862728"/>
              <a:gd name="connsiteX4" fmla="*/ 2298085 w 4515888"/>
              <a:gd name="connsiteY4" fmla="*/ 3839971 h 3862728"/>
              <a:gd name="connsiteX5" fmla="*/ 2280426 w 4515888"/>
              <a:gd name="connsiteY5" fmla="*/ 3857106 h 3862728"/>
              <a:gd name="connsiteX6" fmla="*/ 2258297 w 4515888"/>
              <a:gd name="connsiteY6" fmla="*/ 3862728 h 3862728"/>
              <a:gd name="connsiteX7" fmla="*/ 2257592 w 4515888"/>
              <a:gd name="connsiteY7" fmla="*/ 3862728 h 3862728"/>
              <a:gd name="connsiteX8" fmla="*/ 2235463 w 4515888"/>
              <a:gd name="connsiteY8" fmla="*/ 3857106 h 3862728"/>
              <a:gd name="connsiteX9" fmla="*/ 2217803 w 4515888"/>
              <a:gd name="connsiteY9" fmla="*/ 3839971 h 3862728"/>
              <a:gd name="connsiteX10" fmla="*/ 1128972 w 4515888"/>
              <a:gd name="connsiteY10" fmla="*/ 1954748 h 386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15888" h="3862728">
                <a:moveTo>
                  <a:pt x="0" y="0"/>
                </a:moveTo>
                <a:lnTo>
                  <a:pt x="2257944" y="0"/>
                </a:lnTo>
                <a:lnTo>
                  <a:pt x="4515888" y="0"/>
                </a:lnTo>
                <a:lnTo>
                  <a:pt x="3386916" y="1954748"/>
                </a:lnTo>
                <a:lnTo>
                  <a:pt x="2298085" y="3839971"/>
                </a:lnTo>
                <a:cubicBezTo>
                  <a:pt x="2293538" y="3847587"/>
                  <a:pt x="2287384" y="3853298"/>
                  <a:pt x="2280426" y="3857106"/>
                </a:cubicBezTo>
                <a:lnTo>
                  <a:pt x="2258297" y="3862728"/>
                </a:lnTo>
                <a:lnTo>
                  <a:pt x="2257592" y="3862728"/>
                </a:lnTo>
                <a:lnTo>
                  <a:pt x="2235463" y="3857106"/>
                </a:lnTo>
                <a:cubicBezTo>
                  <a:pt x="2228505" y="3853298"/>
                  <a:pt x="2222351" y="3847587"/>
                  <a:pt x="2217803" y="3839971"/>
                </a:cubicBezTo>
                <a:lnTo>
                  <a:pt x="1128972" y="195474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B52AB88-4148-3BE4-C5E7-3ADB88418026}"/>
              </a:ext>
            </a:extLst>
          </p:cNvPr>
          <p:cNvSpPr/>
          <p:nvPr userDrawn="1"/>
        </p:nvSpPr>
        <p:spPr>
          <a:xfrm>
            <a:off x="5217917" y="0"/>
            <a:ext cx="6974083" cy="657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8"/>
                </a:moveTo>
                <a:lnTo>
                  <a:pt x="47" y="0"/>
                </a:lnTo>
                <a:lnTo>
                  <a:pt x="11651" y="21152"/>
                </a:lnTo>
                <a:cubicBezTo>
                  <a:pt x="11783" y="21396"/>
                  <a:pt x="12023" y="21544"/>
                  <a:pt x="12288" y="21544"/>
                </a:cubicBezTo>
                <a:cubicBezTo>
                  <a:pt x="12554" y="21544"/>
                  <a:pt x="12793" y="21396"/>
                  <a:pt x="12926" y="21152"/>
                </a:cubicBezTo>
                <a:lnTo>
                  <a:pt x="21553" y="5344"/>
                </a:lnTo>
                <a:lnTo>
                  <a:pt x="21600" y="5373"/>
                </a:lnTo>
                <a:lnTo>
                  <a:pt x="12977" y="21180"/>
                </a:lnTo>
                <a:cubicBezTo>
                  <a:pt x="12832" y="21443"/>
                  <a:pt x="12575" y="21600"/>
                  <a:pt x="12288" y="21600"/>
                </a:cubicBezTo>
                <a:cubicBezTo>
                  <a:pt x="12002" y="21600"/>
                  <a:pt x="11745" y="21443"/>
                  <a:pt x="11600" y="21180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D356E81-1181-DD34-A81D-18E37A9ED4ED}"/>
              </a:ext>
            </a:extLst>
          </p:cNvPr>
          <p:cNvSpPr/>
          <p:nvPr userDrawn="1"/>
        </p:nvSpPr>
        <p:spPr>
          <a:xfrm>
            <a:off x="6714951" y="2212178"/>
            <a:ext cx="4936399" cy="4213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57" y="4429"/>
                </a:moveTo>
                <a:lnTo>
                  <a:pt x="6075" y="5"/>
                </a:lnTo>
                <a:lnTo>
                  <a:pt x="5220" y="5"/>
                </a:lnTo>
                <a:lnTo>
                  <a:pt x="0" y="5"/>
                </a:lnTo>
                <a:lnTo>
                  <a:pt x="2608" y="5299"/>
                </a:lnTo>
                <a:lnTo>
                  <a:pt x="5215" y="10592"/>
                </a:lnTo>
                <a:lnTo>
                  <a:pt x="7823" y="5299"/>
                </a:lnTo>
                <a:lnTo>
                  <a:pt x="8257" y="4429"/>
                </a:lnTo>
                <a:close/>
                <a:moveTo>
                  <a:pt x="13164" y="4795"/>
                </a:moveTo>
                <a:lnTo>
                  <a:pt x="11211" y="8754"/>
                </a:lnTo>
                <a:cubicBezTo>
                  <a:pt x="11027" y="9126"/>
                  <a:pt x="10573" y="9126"/>
                  <a:pt x="10389" y="8754"/>
                </a:cubicBezTo>
                <a:lnTo>
                  <a:pt x="8436" y="4795"/>
                </a:lnTo>
                <a:lnTo>
                  <a:pt x="8190" y="5299"/>
                </a:lnTo>
                <a:lnTo>
                  <a:pt x="5583" y="10592"/>
                </a:lnTo>
                <a:lnTo>
                  <a:pt x="10802" y="10592"/>
                </a:lnTo>
                <a:lnTo>
                  <a:pt x="16022" y="10592"/>
                </a:lnTo>
                <a:lnTo>
                  <a:pt x="13414" y="5299"/>
                </a:lnTo>
                <a:lnTo>
                  <a:pt x="13164" y="4795"/>
                </a:lnTo>
                <a:close/>
                <a:moveTo>
                  <a:pt x="13410" y="16306"/>
                </a:moveTo>
                <a:lnTo>
                  <a:pt x="16017" y="11013"/>
                </a:lnTo>
                <a:lnTo>
                  <a:pt x="10798" y="11013"/>
                </a:lnTo>
                <a:lnTo>
                  <a:pt x="5578" y="11013"/>
                </a:lnTo>
                <a:lnTo>
                  <a:pt x="8186" y="16306"/>
                </a:lnTo>
                <a:lnTo>
                  <a:pt x="10794" y="21600"/>
                </a:lnTo>
                <a:lnTo>
                  <a:pt x="13410" y="16306"/>
                </a:lnTo>
                <a:close/>
                <a:moveTo>
                  <a:pt x="21600" y="0"/>
                </a:moveTo>
                <a:lnTo>
                  <a:pt x="16380" y="0"/>
                </a:lnTo>
                <a:lnTo>
                  <a:pt x="15525" y="0"/>
                </a:lnTo>
                <a:lnTo>
                  <a:pt x="13343" y="4424"/>
                </a:lnTo>
                <a:lnTo>
                  <a:pt x="13773" y="5294"/>
                </a:lnTo>
                <a:lnTo>
                  <a:pt x="16380" y="10587"/>
                </a:lnTo>
                <a:lnTo>
                  <a:pt x="18988" y="529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3741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53741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8CD13F7-FE5E-4564-955B-78635E1D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A08B1B-1C08-468B-84FB-AF1608C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523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828" y="365125"/>
            <a:ext cx="746497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828" y="1825625"/>
            <a:ext cx="7464972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C119195-D840-EA7C-9A5A-F57154BA8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52" y="2622193"/>
            <a:ext cx="3554224" cy="4152601"/>
          </a:xfrm>
          <a:custGeom>
            <a:avLst/>
            <a:gdLst>
              <a:gd name="connsiteX0" fmla="*/ 3554224 w 3554224"/>
              <a:gd name="connsiteY0" fmla="*/ 0 h 4152601"/>
              <a:gd name="connsiteX1" fmla="*/ 3554224 w 3554224"/>
              <a:gd name="connsiteY1" fmla="*/ 2075916 h 4152601"/>
              <a:gd name="connsiteX2" fmla="*/ 3554224 w 3554224"/>
              <a:gd name="connsiteY2" fmla="*/ 4152601 h 4152601"/>
              <a:gd name="connsiteX3" fmla="*/ 1755905 w 3554224"/>
              <a:gd name="connsiteY3" fmla="*/ 3114259 h 4152601"/>
              <a:gd name="connsiteX4" fmla="*/ 21393 w 3554224"/>
              <a:gd name="connsiteY4" fmla="*/ 2113020 h 4152601"/>
              <a:gd name="connsiteX5" fmla="*/ 21393 w 3554224"/>
              <a:gd name="connsiteY5" fmla="*/ 2039581 h 4152601"/>
              <a:gd name="connsiteX6" fmla="*/ 1755905 w 3554224"/>
              <a:gd name="connsiteY6" fmla="*/ 1038343 h 415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4224" h="4152601">
                <a:moveTo>
                  <a:pt x="3554224" y="0"/>
                </a:moveTo>
                <a:lnTo>
                  <a:pt x="3554224" y="2075916"/>
                </a:lnTo>
                <a:lnTo>
                  <a:pt x="3554224" y="4152601"/>
                </a:lnTo>
                <a:lnTo>
                  <a:pt x="1755905" y="3114259"/>
                </a:lnTo>
                <a:lnTo>
                  <a:pt x="21393" y="2113020"/>
                </a:lnTo>
                <a:cubicBezTo>
                  <a:pt x="-7131" y="2096871"/>
                  <a:pt x="-7131" y="2055730"/>
                  <a:pt x="21393" y="2039581"/>
                </a:cubicBezTo>
                <a:lnTo>
                  <a:pt x="1755905" y="1038343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32E260CD-99CD-6D83-7F45-286CF8E698C3}"/>
              </a:ext>
            </a:extLst>
          </p:cNvPr>
          <p:cNvSpPr/>
          <p:nvPr/>
        </p:nvSpPr>
        <p:spPr>
          <a:xfrm>
            <a:off x="57211" y="9535"/>
            <a:ext cx="3443892" cy="4299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600" extrusionOk="0">
                <a:moveTo>
                  <a:pt x="0" y="16374"/>
                </a:moveTo>
                <a:lnTo>
                  <a:pt x="0" y="11157"/>
                </a:lnTo>
                <a:lnTo>
                  <a:pt x="5579" y="13768"/>
                </a:lnTo>
                <a:lnTo>
                  <a:pt x="11158" y="16378"/>
                </a:lnTo>
                <a:lnTo>
                  <a:pt x="5579" y="18989"/>
                </a:lnTo>
                <a:lnTo>
                  <a:pt x="0" y="21600"/>
                </a:lnTo>
                <a:lnTo>
                  <a:pt x="0" y="16374"/>
                </a:lnTo>
                <a:close/>
                <a:moveTo>
                  <a:pt x="0" y="5217"/>
                </a:moveTo>
                <a:lnTo>
                  <a:pt x="0" y="0"/>
                </a:lnTo>
                <a:lnTo>
                  <a:pt x="5579" y="2611"/>
                </a:lnTo>
                <a:lnTo>
                  <a:pt x="11158" y="5222"/>
                </a:lnTo>
                <a:lnTo>
                  <a:pt x="5579" y="7832"/>
                </a:lnTo>
                <a:lnTo>
                  <a:pt x="0" y="10443"/>
                </a:lnTo>
                <a:lnTo>
                  <a:pt x="0" y="5217"/>
                </a:lnTo>
                <a:close/>
                <a:moveTo>
                  <a:pt x="11608" y="10798"/>
                </a:moveTo>
                <a:lnTo>
                  <a:pt x="11608" y="5581"/>
                </a:lnTo>
                <a:lnTo>
                  <a:pt x="17187" y="8192"/>
                </a:lnTo>
                <a:lnTo>
                  <a:pt x="20671" y="9820"/>
                </a:lnTo>
                <a:cubicBezTo>
                  <a:pt x="21600" y="10256"/>
                  <a:pt x="21600" y="11344"/>
                  <a:pt x="20671" y="11780"/>
                </a:cubicBezTo>
                <a:lnTo>
                  <a:pt x="17187" y="13408"/>
                </a:lnTo>
                <a:lnTo>
                  <a:pt x="11608" y="16019"/>
                </a:lnTo>
                <a:lnTo>
                  <a:pt x="11608" y="10798"/>
                </a:lnTo>
                <a:close/>
                <a:moveTo>
                  <a:pt x="11164" y="10798"/>
                </a:moveTo>
                <a:lnTo>
                  <a:pt x="11164" y="16014"/>
                </a:lnTo>
                <a:lnTo>
                  <a:pt x="5585" y="13404"/>
                </a:lnTo>
                <a:lnTo>
                  <a:pt x="6" y="10793"/>
                </a:lnTo>
                <a:lnTo>
                  <a:pt x="5585" y="8182"/>
                </a:lnTo>
                <a:lnTo>
                  <a:pt x="11164" y="5571"/>
                </a:lnTo>
                <a:lnTo>
                  <a:pt x="11164" y="1079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09279E8F-EFCF-DFC1-7760-82C5FCF5A882}"/>
              </a:ext>
            </a:extLst>
          </p:cNvPr>
          <p:cNvSpPr/>
          <p:nvPr/>
        </p:nvSpPr>
        <p:spPr>
          <a:xfrm>
            <a:off x="0" y="0"/>
            <a:ext cx="3712073" cy="453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2" y="8738"/>
                </a:moveTo>
                <a:cubicBezTo>
                  <a:pt x="21029" y="9061"/>
                  <a:pt x="21434" y="9634"/>
                  <a:pt x="21434" y="10279"/>
                </a:cubicBezTo>
                <a:cubicBezTo>
                  <a:pt x="21434" y="10920"/>
                  <a:pt x="21029" y="11498"/>
                  <a:pt x="20352" y="11821"/>
                </a:cubicBezTo>
                <a:lnTo>
                  <a:pt x="0" y="21445"/>
                </a:lnTo>
                <a:lnTo>
                  <a:pt x="0" y="21600"/>
                </a:lnTo>
                <a:lnTo>
                  <a:pt x="20435" y="11934"/>
                </a:lnTo>
                <a:cubicBezTo>
                  <a:pt x="21167" y="11589"/>
                  <a:pt x="21600" y="10970"/>
                  <a:pt x="21600" y="10279"/>
                </a:cubicBezTo>
                <a:cubicBezTo>
                  <a:pt x="21600" y="9588"/>
                  <a:pt x="21162" y="8970"/>
                  <a:pt x="20435" y="8625"/>
                </a:cubicBezTo>
                <a:lnTo>
                  <a:pt x="2208" y="0"/>
                </a:lnTo>
                <a:lnTo>
                  <a:pt x="1881" y="0"/>
                </a:lnTo>
                <a:lnTo>
                  <a:pt x="20352" y="873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6F786477-80FF-6A10-5838-F3C4CA7EFD45}"/>
              </a:ext>
            </a:extLst>
          </p:cNvPr>
          <p:cNvSpPr/>
          <p:nvPr userDrawn="1"/>
        </p:nvSpPr>
        <p:spPr>
          <a:xfrm>
            <a:off x="57211" y="9535"/>
            <a:ext cx="3443892" cy="4299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8" h="21600" extrusionOk="0">
                <a:moveTo>
                  <a:pt x="0" y="16374"/>
                </a:moveTo>
                <a:lnTo>
                  <a:pt x="0" y="11157"/>
                </a:lnTo>
                <a:lnTo>
                  <a:pt x="5579" y="13768"/>
                </a:lnTo>
                <a:lnTo>
                  <a:pt x="11158" y="16378"/>
                </a:lnTo>
                <a:lnTo>
                  <a:pt x="5579" y="18989"/>
                </a:lnTo>
                <a:lnTo>
                  <a:pt x="0" y="21600"/>
                </a:lnTo>
                <a:lnTo>
                  <a:pt x="0" y="16374"/>
                </a:lnTo>
                <a:close/>
                <a:moveTo>
                  <a:pt x="0" y="5217"/>
                </a:moveTo>
                <a:lnTo>
                  <a:pt x="0" y="0"/>
                </a:lnTo>
                <a:lnTo>
                  <a:pt x="5579" y="2611"/>
                </a:lnTo>
                <a:lnTo>
                  <a:pt x="11158" y="5222"/>
                </a:lnTo>
                <a:lnTo>
                  <a:pt x="5579" y="7832"/>
                </a:lnTo>
                <a:lnTo>
                  <a:pt x="0" y="10443"/>
                </a:lnTo>
                <a:lnTo>
                  <a:pt x="0" y="5217"/>
                </a:lnTo>
                <a:close/>
                <a:moveTo>
                  <a:pt x="11608" y="10798"/>
                </a:moveTo>
                <a:lnTo>
                  <a:pt x="11608" y="5581"/>
                </a:lnTo>
                <a:lnTo>
                  <a:pt x="17187" y="8192"/>
                </a:lnTo>
                <a:lnTo>
                  <a:pt x="20671" y="9820"/>
                </a:lnTo>
                <a:cubicBezTo>
                  <a:pt x="21600" y="10256"/>
                  <a:pt x="21600" y="11344"/>
                  <a:pt x="20671" y="11780"/>
                </a:cubicBezTo>
                <a:lnTo>
                  <a:pt x="17187" y="13408"/>
                </a:lnTo>
                <a:lnTo>
                  <a:pt x="11608" y="16019"/>
                </a:lnTo>
                <a:lnTo>
                  <a:pt x="11608" y="10798"/>
                </a:lnTo>
                <a:close/>
                <a:moveTo>
                  <a:pt x="11164" y="10798"/>
                </a:moveTo>
                <a:lnTo>
                  <a:pt x="11164" y="16014"/>
                </a:lnTo>
                <a:lnTo>
                  <a:pt x="5585" y="13404"/>
                </a:lnTo>
                <a:lnTo>
                  <a:pt x="6" y="10793"/>
                </a:lnTo>
                <a:lnTo>
                  <a:pt x="5585" y="8182"/>
                </a:lnTo>
                <a:lnTo>
                  <a:pt x="11164" y="5571"/>
                </a:lnTo>
                <a:lnTo>
                  <a:pt x="11164" y="1079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7F92AB1B-811F-714C-593A-12ACD363943E}"/>
              </a:ext>
            </a:extLst>
          </p:cNvPr>
          <p:cNvSpPr/>
          <p:nvPr userDrawn="1"/>
        </p:nvSpPr>
        <p:spPr>
          <a:xfrm>
            <a:off x="0" y="0"/>
            <a:ext cx="3712073" cy="453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2" y="8738"/>
                </a:moveTo>
                <a:cubicBezTo>
                  <a:pt x="21029" y="9061"/>
                  <a:pt x="21434" y="9634"/>
                  <a:pt x="21434" y="10279"/>
                </a:cubicBezTo>
                <a:cubicBezTo>
                  <a:pt x="21434" y="10920"/>
                  <a:pt x="21029" y="11498"/>
                  <a:pt x="20352" y="11821"/>
                </a:cubicBezTo>
                <a:lnTo>
                  <a:pt x="0" y="21445"/>
                </a:lnTo>
                <a:lnTo>
                  <a:pt x="0" y="21600"/>
                </a:lnTo>
                <a:lnTo>
                  <a:pt x="20435" y="11934"/>
                </a:lnTo>
                <a:cubicBezTo>
                  <a:pt x="21167" y="11589"/>
                  <a:pt x="21600" y="10970"/>
                  <a:pt x="21600" y="10279"/>
                </a:cubicBezTo>
                <a:cubicBezTo>
                  <a:pt x="21600" y="9588"/>
                  <a:pt x="21162" y="8970"/>
                  <a:pt x="20435" y="8625"/>
                </a:cubicBezTo>
                <a:lnTo>
                  <a:pt x="2208" y="0"/>
                </a:lnTo>
                <a:lnTo>
                  <a:pt x="1881" y="0"/>
                </a:lnTo>
                <a:lnTo>
                  <a:pt x="20352" y="873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2585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4" y="1825625"/>
            <a:ext cx="7885386" cy="429139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91DF93-4F66-D9DC-34C1-0A6EB26DA03C}"/>
              </a:ext>
            </a:extLst>
          </p:cNvPr>
          <p:cNvGrpSpPr/>
          <p:nvPr/>
        </p:nvGrpSpPr>
        <p:grpSpPr>
          <a:xfrm>
            <a:off x="0" y="3387169"/>
            <a:ext cx="6011021" cy="3470831"/>
            <a:chOff x="28613100" y="17537428"/>
            <a:chExt cx="8006082" cy="4622802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940E19F1-BD70-445A-9AF6-386FD575D079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C9020B19-C76E-0612-CBE3-D8B7220FE674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D809CF5D-99CD-6C7F-3F96-6F993A4C32F5}"/>
                </a:ext>
              </a:extLst>
            </p:cNvPr>
            <p:cNvSpPr/>
            <p:nvPr/>
          </p:nvSpPr>
          <p:spPr>
            <a:xfrm>
              <a:off x="32257999" y="20767039"/>
              <a:ext cx="131063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3AAD2860-3829-A663-B041-546A083DBC45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766A02B5-C6A2-B71F-63DA-4BA7E2C3B706}"/>
                </a:ext>
              </a:extLst>
            </p:cNvPr>
            <p:cNvSpPr/>
            <p:nvPr/>
          </p:nvSpPr>
          <p:spPr>
            <a:xfrm>
              <a:off x="28613100" y="17537428"/>
              <a:ext cx="8006082" cy="462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2F199AC2-2A50-EBA5-B655-E5E340F1B439}"/>
              </a:ext>
            </a:extLst>
          </p:cNvPr>
          <p:cNvGrpSpPr/>
          <p:nvPr userDrawn="1"/>
        </p:nvGrpSpPr>
        <p:grpSpPr>
          <a:xfrm>
            <a:off x="0" y="3387169"/>
            <a:ext cx="6011021" cy="3470831"/>
            <a:chOff x="28613100" y="17537428"/>
            <a:chExt cx="8006082" cy="4622802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802279EF-070A-79A4-3E91-6D62599C55F3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D0282709-40D1-DD97-F9C6-9ADE34EFDDA2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B29217D4-9BE8-8B78-9F48-A057CA7C381A}"/>
                </a:ext>
              </a:extLst>
            </p:cNvPr>
            <p:cNvSpPr/>
            <p:nvPr/>
          </p:nvSpPr>
          <p:spPr>
            <a:xfrm>
              <a:off x="32257999" y="20767039"/>
              <a:ext cx="131063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FADA2C7E-4AE5-C78D-46B4-A525FE2EFF0B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3C69E8FA-9510-3394-A2C1-7BAF556B6813}"/>
                </a:ext>
              </a:extLst>
            </p:cNvPr>
            <p:cNvSpPr/>
            <p:nvPr/>
          </p:nvSpPr>
          <p:spPr>
            <a:xfrm>
              <a:off x="28613100" y="17537428"/>
              <a:ext cx="8006082" cy="4622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35667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24D8B4BE-5DBE-5A5D-2A59-3DAC047397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5206" y="0"/>
            <a:ext cx="4515888" cy="3862728"/>
          </a:xfrm>
          <a:custGeom>
            <a:avLst/>
            <a:gdLst>
              <a:gd name="connsiteX0" fmla="*/ 0 w 4515888"/>
              <a:gd name="connsiteY0" fmla="*/ 0 h 3862728"/>
              <a:gd name="connsiteX1" fmla="*/ 2257944 w 4515888"/>
              <a:gd name="connsiteY1" fmla="*/ 0 h 3862728"/>
              <a:gd name="connsiteX2" fmla="*/ 4515888 w 4515888"/>
              <a:gd name="connsiteY2" fmla="*/ 0 h 3862728"/>
              <a:gd name="connsiteX3" fmla="*/ 3386916 w 4515888"/>
              <a:gd name="connsiteY3" fmla="*/ 1954748 h 3862728"/>
              <a:gd name="connsiteX4" fmla="*/ 2298085 w 4515888"/>
              <a:gd name="connsiteY4" fmla="*/ 3839971 h 3862728"/>
              <a:gd name="connsiteX5" fmla="*/ 2280426 w 4515888"/>
              <a:gd name="connsiteY5" fmla="*/ 3857106 h 3862728"/>
              <a:gd name="connsiteX6" fmla="*/ 2258297 w 4515888"/>
              <a:gd name="connsiteY6" fmla="*/ 3862728 h 3862728"/>
              <a:gd name="connsiteX7" fmla="*/ 2257592 w 4515888"/>
              <a:gd name="connsiteY7" fmla="*/ 3862728 h 3862728"/>
              <a:gd name="connsiteX8" fmla="*/ 2235463 w 4515888"/>
              <a:gd name="connsiteY8" fmla="*/ 3857106 h 3862728"/>
              <a:gd name="connsiteX9" fmla="*/ 2217803 w 4515888"/>
              <a:gd name="connsiteY9" fmla="*/ 3839971 h 3862728"/>
              <a:gd name="connsiteX10" fmla="*/ 1128972 w 4515888"/>
              <a:gd name="connsiteY10" fmla="*/ 1954748 h 386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15888" h="3862728">
                <a:moveTo>
                  <a:pt x="0" y="0"/>
                </a:moveTo>
                <a:lnTo>
                  <a:pt x="2257944" y="0"/>
                </a:lnTo>
                <a:lnTo>
                  <a:pt x="4515888" y="0"/>
                </a:lnTo>
                <a:lnTo>
                  <a:pt x="3386916" y="1954748"/>
                </a:lnTo>
                <a:lnTo>
                  <a:pt x="2298085" y="3839971"/>
                </a:lnTo>
                <a:cubicBezTo>
                  <a:pt x="2293538" y="3847587"/>
                  <a:pt x="2287384" y="3853298"/>
                  <a:pt x="2280426" y="3857106"/>
                </a:cubicBezTo>
                <a:lnTo>
                  <a:pt x="2258297" y="3862728"/>
                </a:lnTo>
                <a:lnTo>
                  <a:pt x="2257592" y="3862728"/>
                </a:lnTo>
                <a:lnTo>
                  <a:pt x="2235463" y="3857106"/>
                </a:lnTo>
                <a:cubicBezTo>
                  <a:pt x="2228505" y="3853298"/>
                  <a:pt x="2222351" y="3847587"/>
                  <a:pt x="2217803" y="3839971"/>
                </a:cubicBezTo>
                <a:lnTo>
                  <a:pt x="1128972" y="195474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B52AB88-4148-3BE4-C5E7-3ADB88418026}"/>
              </a:ext>
            </a:extLst>
          </p:cNvPr>
          <p:cNvSpPr/>
          <p:nvPr/>
        </p:nvSpPr>
        <p:spPr>
          <a:xfrm>
            <a:off x="5217917" y="0"/>
            <a:ext cx="6974083" cy="657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8"/>
                </a:moveTo>
                <a:lnTo>
                  <a:pt x="47" y="0"/>
                </a:lnTo>
                <a:lnTo>
                  <a:pt x="11651" y="21152"/>
                </a:lnTo>
                <a:cubicBezTo>
                  <a:pt x="11783" y="21396"/>
                  <a:pt x="12023" y="21544"/>
                  <a:pt x="12288" y="21544"/>
                </a:cubicBezTo>
                <a:cubicBezTo>
                  <a:pt x="12554" y="21544"/>
                  <a:pt x="12793" y="21396"/>
                  <a:pt x="12926" y="21152"/>
                </a:cubicBezTo>
                <a:lnTo>
                  <a:pt x="21553" y="5344"/>
                </a:lnTo>
                <a:lnTo>
                  <a:pt x="21600" y="5373"/>
                </a:lnTo>
                <a:lnTo>
                  <a:pt x="12977" y="21180"/>
                </a:lnTo>
                <a:cubicBezTo>
                  <a:pt x="12832" y="21443"/>
                  <a:pt x="12575" y="21600"/>
                  <a:pt x="12288" y="21600"/>
                </a:cubicBezTo>
                <a:cubicBezTo>
                  <a:pt x="12002" y="21600"/>
                  <a:pt x="11745" y="21443"/>
                  <a:pt x="11600" y="21180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4D356E81-1181-DD34-A81D-18E37A9ED4ED}"/>
              </a:ext>
            </a:extLst>
          </p:cNvPr>
          <p:cNvSpPr/>
          <p:nvPr/>
        </p:nvSpPr>
        <p:spPr>
          <a:xfrm>
            <a:off x="6714951" y="2212178"/>
            <a:ext cx="4936399" cy="4213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57" y="4429"/>
                </a:moveTo>
                <a:lnTo>
                  <a:pt x="6075" y="5"/>
                </a:lnTo>
                <a:lnTo>
                  <a:pt x="5220" y="5"/>
                </a:lnTo>
                <a:lnTo>
                  <a:pt x="0" y="5"/>
                </a:lnTo>
                <a:lnTo>
                  <a:pt x="2608" y="5299"/>
                </a:lnTo>
                <a:lnTo>
                  <a:pt x="5215" y="10592"/>
                </a:lnTo>
                <a:lnTo>
                  <a:pt x="7823" y="5299"/>
                </a:lnTo>
                <a:lnTo>
                  <a:pt x="8257" y="4429"/>
                </a:lnTo>
                <a:close/>
                <a:moveTo>
                  <a:pt x="13164" y="4795"/>
                </a:moveTo>
                <a:lnTo>
                  <a:pt x="11211" y="8754"/>
                </a:lnTo>
                <a:cubicBezTo>
                  <a:pt x="11027" y="9126"/>
                  <a:pt x="10573" y="9126"/>
                  <a:pt x="10389" y="8754"/>
                </a:cubicBezTo>
                <a:lnTo>
                  <a:pt x="8436" y="4795"/>
                </a:lnTo>
                <a:lnTo>
                  <a:pt x="8190" y="5299"/>
                </a:lnTo>
                <a:lnTo>
                  <a:pt x="5583" y="10592"/>
                </a:lnTo>
                <a:lnTo>
                  <a:pt x="10802" y="10592"/>
                </a:lnTo>
                <a:lnTo>
                  <a:pt x="16022" y="10592"/>
                </a:lnTo>
                <a:lnTo>
                  <a:pt x="13414" y="5299"/>
                </a:lnTo>
                <a:lnTo>
                  <a:pt x="13164" y="4795"/>
                </a:lnTo>
                <a:close/>
                <a:moveTo>
                  <a:pt x="13410" y="16306"/>
                </a:moveTo>
                <a:lnTo>
                  <a:pt x="16017" y="11013"/>
                </a:lnTo>
                <a:lnTo>
                  <a:pt x="10798" y="11013"/>
                </a:lnTo>
                <a:lnTo>
                  <a:pt x="5578" y="11013"/>
                </a:lnTo>
                <a:lnTo>
                  <a:pt x="8186" y="16306"/>
                </a:lnTo>
                <a:lnTo>
                  <a:pt x="10794" y="21600"/>
                </a:lnTo>
                <a:lnTo>
                  <a:pt x="13410" y="16306"/>
                </a:lnTo>
                <a:close/>
                <a:moveTo>
                  <a:pt x="21600" y="0"/>
                </a:moveTo>
                <a:lnTo>
                  <a:pt x="16380" y="0"/>
                </a:lnTo>
                <a:lnTo>
                  <a:pt x="15525" y="0"/>
                </a:lnTo>
                <a:lnTo>
                  <a:pt x="13343" y="4424"/>
                </a:lnTo>
                <a:lnTo>
                  <a:pt x="13773" y="5294"/>
                </a:lnTo>
                <a:lnTo>
                  <a:pt x="16380" y="10587"/>
                </a:lnTo>
                <a:lnTo>
                  <a:pt x="18988" y="529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3741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53741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8CD13F7-FE5E-4564-955B-78635E1D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A08B1B-1C08-468B-84FB-AF1608C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15049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4" y="424489"/>
            <a:ext cx="41148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864" y="3304214"/>
            <a:ext cx="33102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B8A8EBE-499D-9BE6-E374-62C083F5B9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944" y="1459143"/>
            <a:ext cx="6522110" cy="5314710"/>
          </a:xfrm>
          <a:custGeom>
            <a:avLst/>
            <a:gdLst>
              <a:gd name="connsiteX0" fmla="*/ 5482800 w 6522110"/>
              <a:gd name="connsiteY0" fmla="*/ 3516297 h 5314710"/>
              <a:gd name="connsiteX1" fmla="*/ 6002455 w 6522110"/>
              <a:gd name="connsiteY1" fmla="*/ 4415504 h 5314710"/>
              <a:gd name="connsiteX2" fmla="*/ 6522110 w 6522110"/>
              <a:gd name="connsiteY2" fmla="*/ 5314710 h 5314710"/>
              <a:gd name="connsiteX3" fmla="*/ 5481894 w 6522110"/>
              <a:gd name="connsiteY3" fmla="*/ 5314710 h 5314710"/>
              <a:gd name="connsiteX4" fmla="*/ 4443490 w 6522110"/>
              <a:gd name="connsiteY4" fmla="*/ 5314710 h 5314710"/>
              <a:gd name="connsiteX5" fmla="*/ 4963145 w 6522110"/>
              <a:gd name="connsiteY5" fmla="*/ 4415504 h 5314710"/>
              <a:gd name="connsiteX6" fmla="*/ 1039310 w 6522110"/>
              <a:gd name="connsiteY6" fmla="*/ 3516297 h 5314710"/>
              <a:gd name="connsiteX7" fmla="*/ 1558966 w 6522110"/>
              <a:gd name="connsiteY7" fmla="*/ 4415504 h 5314710"/>
              <a:gd name="connsiteX8" fmla="*/ 2078621 w 6522110"/>
              <a:gd name="connsiteY8" fmla="*/ 5314710 h 5314710"/>
              <a:gd name="connsiteX9" fmla="*/ 1038405 w 6522110"/>
              <a:gd name="connsiteY9" fmla="*/ 5314710 h 5314710"/>
              <a:gd name="connsiteX10" fmla="*/ 0 w 6522110"/>
              <a:gd name="connsiteY10" fmla="*/ 5314710 h 5314710"/>
              <a:gd name="connsiteX11" fmla="*/ 519655 w 6522110"/>
              <a:gd name="connsiteY11" fmla="*/ 4415504 h 5314710"/>
              <a:gd name="connsiteX12" fmla="*/ 3331711 w 6522110"/>
              <a:gd name="connsiteY12" fmla="*/ 3515306 h 5314710"/>
              <a:gd name="connsiteX13" fmla="*/ 4371928 w 6522110"/>
              <a:gd name="connsiteY13" fmla="*/ 3515306 h 5314710"/>
              <a:gd name="connsiteX14" fmla="*/ 5410332 w 6522110"/>
              <a:gd name="connsiteY14" fmla="*/ 3515306 h 5314710"/>
              <a:gd name="connsiteX15" fmla="*/ 4890677 w 6522110"/>
              <a:gd name="connsiteY15" fmla="*/ 4414513 h 5314710"/>
              <a:gd name="connsiteX16" fmla="*/ 4371022 w 6522110"/>
              <a:gd name="connsiteY16" fmla="*/ 5313719 h 5314710"/>
              <a:gd name="connsiteX17" fmla="*/ 3851366 w 6522110"/>
              <a:gd name="connsiteY17" fmla="*/ 4414513 h 5314710"/>
              <a:gd name="connsiteX18" fmla="*/ 1109967 w 6522110"/>
              <a:gd name="connsiteY18" fmla="*/ 3515306 h 5314710"/>
              <a:gd name="connsiteX19" fmla="*/ 2150183 w 6522110"/>
              <a:gd name="connsiteY19" fmla="*/ 3515306 h 5314710"/>
              <a:gd name="connsiteX20" fmla="*/ 3188587 w 6522110"/>
              <a:gd name="connsiteY20" fmla="*/ 3515306 h 5314710"/>
              <a:gd name="connsiteX21" fmla="*/ 2668932 w 6522110"/>
              <a:gd name="connsiteY21" fmla="*/ 4414513 h 5314710"/>
              <a:gd name="connsiteX22" fmla="*/ 2149277 w 6522110"/>
              <a:gd name="connsiteY22" fmla="*/ 5313719 h 5314710"/>
              <a:gd name="connsiteX23" fmla="*/ 1629622 w 6522110"/>
              <a:gd name="connsiteY23" fmla="*/ 4414513 h 5314710"/>
              <a:gd name="connsiteX24" fmla="*/ 4372833 w 6522110"/>
              <a:gd name="connsiteY24" fmla="*/ 1645531 h 5314710"/>
              <a:gd name="connsiteX25" fmla="*/ 4892489 w 6522110"/>
              <a:gd name="connsiteY25" fmla="*/ 2544737 h 5314710"/>
              <a:gd name="connsiteX26" fmla="*/ 5412144 w 6522110"/>
              <a:gd name="connsiteY26" fmla="*/ 3443944 h 5314710"/>
              <a:gd name="connsiteX27" fmla="*/ 4371928 w 6522110"/>
              <a:gd name="connsiteY27" fmla="*/ 3443944 h 5314710"/>
              <a:gd name="connsiteX28" fmla="*/ 3333523 w 6522110"/>
              <a:gd name="connsiteY28" fmla="*/ 3443944 h 5314710"/>
              <a:gd name="connsiteX29" fmla="*/ 3853178 w 6522110"/>
              <a:gd name="connsiteY29" fmla="*/ 2544737 h 5314710"/>
              <a:gd name="connsiteX30" fmla="*/ 2151089 w 6522110"/>
              <a:gd name="connsiteY30" fmla="*/ 1645531 h 5314710"/>
              <a:gd name="connsiteX31" fmla="*/ 2670744 w 6522110"/>
              <a:gd name="connsiteY31" fmla="*/ 2544737 h 5314710"/>
              <a:gd name="connsiteX32" fmla="*/ 3190399 w 6522110"/>
              <a:gd name="connsiteY32" fmla="*/ 3443944 h 5314710"/>
              <a:gd name="connsiteX33" fmla="*/ 2150183 w 6522110"/>
              <a:gd name="connsiteY33" fmla="*/ 3443944 h 5314710"/>
              <a:gd name="connsiteX34" fmla="*/ 1111778 w 6522110"/>
              <a:gd name="connsiteY34" fmla="*/ 3443944 h 5314710"/>
              <a:gd name="connsiteX35" fmla="*/ 1631434 w 6522110"/>
              <a:gd name="connsiteY35" fmla="*/ 2544737 h 5314710"/>
              <a:gd name="connsiteX36" fmla="*/ 2220839 w 6522110"/>
              <a:gd name="connsiteY36" fmla="*/ 1644540 h 5314710"/>
              <a:gd name="connsiteX37" fmla="*/ 3261055 w 6522110"/>
              <a:gd name="connsiteY37" fmla="*/ 1644540 h 5314710"/>
              <a:gd name="connsiteX38" fmla="*/ 4299460 w 6522110"/>
              <a:gd name="connsiteY38" fmla="*/ 1644540 h 5314710"/>
              <a:gd name="connsiteX39" fmla="*/ 3779804 w 6522110"/>
              <a:gd name="connsiteY39" fmla="*/ 2543746 h 5314710"/>
              <a:gd name="connsiteX40" fmla="*/ 3260149 w 6522110"/>
              <a:gd name="connsiteY40" fmla="*/ 3442953 h 5314710"/>
              <a:gd name="connsiteX41" fmla="*/ 2740494 w 6522110"/>
              <a:gd name="connsiteY41" fmla="*/ 2543746 h 5314710"/>
              <a:gd name="connsiteX42" fmla="*/ 3261508 w 6522110"/>
              <a:gd name="connsiteY42" fmla="*/ 0 h 5314710"/>
              <a:gd name="connsiteX43" fmla="*/ 3456416 w 6522110"/>
              <a:gd name="connsiteY43" fmla="*/ 112246 h 5314710"/>
              <a:gd name="connsiteX44" fmla="*/ 3780710 w 6522110"/>
              <a:gd name="connsiteY44" fmla="*/ 673971 h 5314710"/>
              <a:gd name="connsiteX45" fmla="*/ 4300366 w 6522110"/>
              <a:gd name="connsiteY45" fmla="*/ 1573178 h 5314710"/>
              <a:gd name="connsiteX46" fmla="*/ 3261055 w 6522110"/>
              <a:gd name="connsiteY46" fmla="*/ 1573178 h 5314710"/>
              <a:gd name="connsiteX47" fmla="*/ 2222651 w 6522110"/>
              <a:gd name="connsiteY47" fmla="*/ 1573178 h 5314710"/>
              <a:gd name="connsiteX48" fmla="*/ 2742306 w 6522110"/>
              <a:gd name="connsiteY48" fmla="*/ 673971 h 5314710"/>
              <a:gd name="connsiteX49" fmla="*/ 3066600 w 6522110"/>
              <a:gd name="connsiteY49" fmla="*/ 112246 h 5314710"/>
              <a:gd name="connsiteX50" fmla="*/ 3261508 w 6522110"/>
              <a:gd name="connsiteY50" fmla="*/ 0 h 53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522110" h="5314710">
                <a:moveTo>
                  <a:pt x="5482800" y="3516297"/>
                </a:moveTo>
                <a:lnTo>
                  <a:pt x="6002455" y="4415504"/>
                </a:lnTo>
                <a:lnTo>
                  <a:pt x="6522110" y="5314710"/>
                </a:lnTo>
                <a:lnTo>
                  <a:pt x="5481894" y="5314710"/>
                </a:lnTo>
                <a:lnTo>
                  <a:pt x="4443490" y="5314710"/>
                </a:lnTo>
                <a:lnTo>
                  <a:pt x="4963145" y="4415504"/>
                </a:lnTo>
                <a:close/>
                <a:moveTo>
                  <a:pt x="1039310" y="3516297"/>
                </a:moveTo>
                <a:lnTo>
                  <a:pt x="1558966" y="4415504"/>
                </a:lnTo>
                <a:lnTo>
                  <a:pt x="2078621" y="5314710"/>
                </a:lnTo>
                <a:lnTo>
                  <a:pt x="1038405" y="5314710"/>
                </a:lnTo>
                <a:lnTo>
                  <a:pt x="0" y="5314710"/>
                </a:lnTo>
                <a:lnTo>
                  <a:pt x="519655" y="4415504"/>
                </a:lnTo>
                <a:close/>
                <a:moveTo>
                  <a:pt x="3331711" y="3515306"/>
                </a:moveTo>
                <a:lnTo>
                  <a:pt x="4371928" y="3515306"/>
                </a:lnTo>
                <a:lnTo>
                  <a:pt x="5410332" y="3515306"/>
                </a:lnTo>
                <a:lnTo>
                  <a:pt x="4890677" y="4414513"/>
                </a:lnTo>
                <a:lnTo>
                  <a:pt x="4371022" y="5313719"/>
                </a:lnTo>
                <a:lnTo>
                  <a:pt x="3851366" y="4414513"/>
                </a:lnTo>
                <a:close/>
                <a:moveTo>
                  <a:pt x="1109967" y="3515306"/>
                </a:moveTo>
                <a:lnTo>
                  <a:pt x="2150183" y="3515306"/>
                </a:lnTo>
                <a:lnTo>
                  <a:pt x="3188587" y="3515306"/>
                </a:lnTo>
                <a:lnTo>
                  <a:pt x="2668932" y="4414513"/>
                </a:lnTo>
                <a:lnTo>
                  <a:pt x="2149277" y="5313719"/>
                </a:lnTo>
                <a:lnTo>
                  <a:pt x="1629622" y="4414513"/>
                </a:lnTo>
                <a:close/>
                <a:moveTo>
                  <a:pt x="4372833" y="1645531"/>
                </a:moveTo>
                <a:lnTo>
                  <a:pt x="4892489" y="2544737"/>
                </a:lnTo>
                <a:lnTo>
                  <a:pt x="5412144" y="3443944"/>
                </a:lnTo>
                <a:lnTo>
                  <a:pt x="4371928" y="3443944"/>
                </a:lnTo>
                <a:lnTo>
                  <a:pt x="3333523" y="3443944"/>
                </a:lnTo>
                <a:lnTo>
                  <a:pt x="3853178" y="2544737"/>
                </a:lnTo>
                <a:close/>
                <a:moveTo>
                  <a:pt x="2151089" y="1645531"/>
                </a:moveTo>
                <a:lnTo>
                  <a:pt x="2670744" y="2544737"/>
                </a:lnTo>
                <a:lnTo>
                  <a:pt x="3190399" y="3443944"/>
                </a:lnTo>
                <a:lnTo>
                  <a:pt x="2150183" y="3443944"/>
                </a:lnTo>
                <a:lnTo>
                  <a:pt x="1111778" y="3443944"/>
                </a:lnTo>
                <a:lnTo>
                  <a:pt x="1631434" y="2544737"/>
                </a:lnTo>
                <a:close/>
                <a:moveTo>
                  <a:pt x="2220839" y="1644540"/>
                </a:moveTo>
                <a:lnTo>
                  <a:pt x="3261055" y="1644540"/>
                </a:lnTo>
                <a:lnTo>
                  <a:pt x="4299460" y="1644540"/>
                </a:lnTo>
                <a:lnTo>
                  <a:pt x="3779804" y="2543746"/>
                </a:lnTo>
                <a:lnTo>
                  <a:pt x="3260149" y="3442953"/>
                </a:lnTo>
                <a:lnTo>
                  <a:pt x="2740494" y="2543746"/>
                </a:lnTo>
                <a:close/>
                <a:moveTo>
                  <a:pt x="3261508" y="0"/>
                </a:moveTo>
                <a:cubicBezTo>
                  <a:pt x="3337298" y="0"/>
                  <a:pt x="3413087" y="37415"/>
                  <a:pt x="3456416" y="112246"/>
                </a:cubicBezTo>
                <a:lnTo>
                  <a:pt x="3780710" y="673971"/>
                </a:lnTo>
                <a:lnTo>
                  <a:pt x="4300366" y="1573178"/>
                </a:lnTo>
                <a:lnTo>
                  <a:pt x="3261055" y="1573178"/>
                </a:lnTo>
                <a:lnTo>
                  <a:pt x="2222651" y="1573178"/>
                </a:lnTo>
                <a:lnTo>
                  <a:pt x="2742306" y="673971"/>
                </a:lnTo>
                <a:lnTo>
                  <a:pt x="3066600" y="112246"/>
                </a:lnTo>
                <a:cubicBezTo>
                  <a:pt x="3109930" y="37415"/>
                  <a:pt x="3185719" y="0"/>
                  <a:pt x="326150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232C24A-7767-72B9-D741-7D4A1E95FD84}"/>
              </a:ext>
            </a:extLst>
          </p:cNvPr>
          <p:cNvSpPr/>
          <p:nvPr/>
        </p:nvSpPr>
        <p:spPr>
          <a:xfrm>
            <a:off x="5057611" y="4977649"/>
            <a:ext cx="2076776" cy="179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5" y="10800"/>
                </a:move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16195" y="10800"/>
                </a:lnTo>
                <a:lnTo>
                  <a:pt x="10790" y="0"/>
                </a:lnTo>
                <a:lnTo>
                  <a:pt x="5405" y="108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C3F23B4-FA4A-B6DA-8E30-5867D1810FA1}"/>
              </a:ext>
            </a:extLst>
          </p:cNvPr>
          <p:cNvSpPr/>
          <p:nvPr/>
        </p:nvSpPr>
        <p:spPr>
          <a:xfrm>
            <a:off x="2626124" y="1249368"/>
            <a:ext cx="6939751" cy="56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21600"/>
                </a:moveTo>
                <a:lnTo>
                  <a:pt x="9794" y="826"/>
                </a:lnTo>
                <a:cubicBezTo>
                  <a:pt x="10005" y="378"/>
                  <a:pt x="10379" y="110"/>
                  <a:pt x="10800" y="110"/>
                </a:cubicBezTo>
                <a:cubicBezTo>
                  <a:pt x="11218" y="110"/>
                  <a:pt x="11595" y="378"/>
                  <a:pt x="11806" y="826"/>
                </a:cubicBezTo>
                <a:lnTo>
                  <a:pt x="21499" y="21600"/>
                </a:lnTo>
                <a:lnTo>
                  <a:pt x="21600" y="21600"/>
                </a:lnTo>
                <a:lnTo>
                  <a:pt x="11880" y="771"/>
                </a:lnTo>
                <a:cubicBezTo>
                  <a:pt x="11655" y="286"/>
                  <a:pt x="11251" y="0"/>
                  <a:pt x="10800" y="0"/>
                </a:cubicBezTo>
                <a:cubicBezTo>
                  <a:pt x="10349" y="0"/>
                  <a:pt x="9945" y="290"/>
                  <a:pt x="9720" y="771"/>
                </a:cubicBezTo>
                <a:lnTo>
                  <a:pt x="0" y="21600"/>
                </a:lnTo>
                <a:lnTo>
                  <a:pt x="101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0238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4848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4848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4634" y="5198101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634" y="5425434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4634" y="5652767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86D2210-7CC0-023E-7BCE-0E6FB504EB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241" y="1279756"/>
            <a:ext cx="3592246" cy="4298489"/>
          </a:xfrm>
          <a:custGeom>
            <a:avLst/>
            <a:gdLst>
              <a:gd name="connsiteX0" fmla="*/ 2839964 w 3592246"/>
              <a:gd name="connsiteY0" fmla="*/ 2655511 h 4298489"/>
              <a:gd name="connsiteX1" fmla="*/ 3592246 w 3592246"/>
              <a:gd name="connsiteY1" fmla="*/ 3089340 h 4298489"/>
              <a:gd name="connsiteX2" fmla="*/ 3592246 w 3592246"/>
              <a:gd name="connsiteY2" fmla="*/ 3260086 h 4298489"/>
              <a:gd name="connsiteX3" fmla="*/ 3592246 w 3592246"/>
              <a:gd name="connsiteY3" fmla="*/ 4298489 h 4298489"/>
              <a:gd name="connsiteX4" fmla="*/ 2692077 w 3592246"/>
              <a:gd name="connsiteY4" fmla="*/ 3779685 h 4298489"/>
              <a:gd name="connsiteX5" fmla="*/ 1792910 w 3592246"/>
              <a:gd name="connsiteY5" fmla="*/ 3260086 h 4298489"/>
              <a:gd name="connsiteX6" fmla="*/ 2692077 w 3592246"/>
              <a:gd name="connsiteY6" fmla="*/ 2740486 h 4298489"/>
              <a:gd name="connsiteX7" fmla="*/ 1720470 w 3592246"/>
              <a:gd name="connsiteY7" fmla="*/ 1111836 h 4298489"/>
              <a:gd name="connsiteX8" fmla="*/ 1720470 w 3592246"/>
              <a:gd name="connsiteY8" fmla="*/ 2150240 h 4298489"/>
              <a:gd name="connsiteX9" fmla="*/ 1720470 w 3592246"/>
              <a:gd name="connsiteY9" fmla="*/ 3188643 h 4298489"/>
              <a:gd name="connsiteX10" fmla="*/ 821302 w 3592246"/>
              <a:gd name="connsiteY10" fmla="*/ 2668844 h 4298489"/>
              <a:gd name="connsiteX11" fmla="*/ 39309 w 3592246"/>
              <a:gd name="connsiteY11" fmla="*/ 2218896 h 4298489"/>
              <a:gd name="connsiteX12" fmla="*/ 39309 w 3592246"/>
              <a:gd name="connsiteY12" fmla="*/ 2083374 h 4298489"/>
              <a:gd name="connsiteX13" fmla="*/ 821302 w 3592246"/>
              <a:gd name="connsiteY13" fmla="*/ 1631436 h 4298489"/>
              <a:gd name="connsiteX14" fmla="*/ 1793912 w 3592246"/>
              <a:gd name="connsiteY14" fmla="*/ 1110841 h 4298489"/>
              <a:gd name="connsiteX15" fmla="*/ 2693079 w 3592246"/>
              <a:gd name="connsiteY15" fmla="*/ 1630441 h 4298489"/>
              <a:gd name="connsiteX16" fmla="*/ 2777871 w 3592246"/>
              <a:gd name="connsiteY16" fmla="*/ 1680192 h 4298489"/>
              <a:gd name="connsiteX17" fmla="*/ 2105708 w 3592246"/>
              <a:gd name="connsiteY17" fmla="*/ 2068250 h 4298489"/>
              <a:gd name="connsiteX18" fmla="*/ 2105708 w 3592246"/>
              <a:gd name="connsiteY18" fmla="*/ 2231234 h 4298489"/>
              <a:gd name="connsiteX19" fmla="*/ 2777871 w 3592246"/>
              <a:gd name="connsiteY19" fmla="*/ 2619292 h 4298489"/>
              <a:gd name="connsiteX20" fmla="*/ 2693079 w 3592246"/>
              <a:gd name="connsiteY20" fmla="*/ 2668048 h 4298489"/>
              <a:gd name="connsiteX21" fmla="*/ 1793912 w 3592246"/>
              <a:gd name="connsiteY21" fmla="*/ 3187648 h 4298489"/>
              <a:gd name="connsiteX22" fmla="*/ 1793912 w 3592246"/>
              <a:gd name="connsiteY22" fmla="*/ 2149245 h 4298489"/>
              <a:gd name="connsiteX23" fmla="*/ 3592246 w 3592246"/>
              <a:gd name="connsiteY23" fmla="*/ 0 h 4298489"/>
              <a:gd name="connsiteX24" fmla="*/ 3592246 w 3592246"/>
              <a:gd name="connsiteY24" fmla="*/ 1038404 h 4298489"/>
              <a:gd name="connsiteX25" fmla="*/ 3592246 w 3592246"/>
              <a:gd name="connsiteY25" fmla="*/ 1209149 h 4298489"/>
              <a:gd name="connsiteX26" fmla="*/ 2839964 w 3592246"/>
              <a:gd name="connsiteY26" fmla="*/ 1642978 h 4298489"/>
              <a:gd name="connsiteX27" fmla="*/ 2693079 w 3592246"/>
              <a:gd name="connsiteY27" fmla="*/ 1558998 h 4298489"/>
              <a:gd name="connsiteX28" fmla="*/ 1793912 w 3592246"/>
              <a:gd name="connsiteY28" fmla="*/ 1039399 h 4298489"/>
              <a:gd name="connsiteX29" fmla="*/ 2693079 w 3592246"/>
              <a:gd name="connsiteY29" fmla="*/ 519600 h 429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92246" h="4298489">
                <a:moveTo>
                  <a:pt x="2839964" y="2655511"/>
                </a:moveTo>
                <a:lnTo>
                  <a:pt x="3592246" y="3089340"/>
                </a:lnTo>
                <a:lnTo>
                  <a:pt x="3592246" y="3260086"/>
                </a:lnTo>
                <a:lnTo>
                  <a:pt x="3592246" y="4298489"/>
                </a:lnTo>
                <a:lnTo>
                  <a:pt x="2692077" y="3779685"/>
                </a:lnTo>
                <a:lnTo>
                  <a:pt x="1792910" y="3260086"/>
                </a:lnTo>
                <a:lnTo>
                  <a:pt x="2692077" y="2740486"/>
                </a:lnTo>
                <a:close/>
                <a:moveTo>
                  <a:pt x="1720470" y="1111836"/>
                </a:moveTo>
                <a:lnTo>
                  <a:pt x="1720470" y="2150240"/>
                </a:lnTo>
                <a:lnTo>
                  <a:pt x="1720470" y="3188643"/>
                </a:lnTo>
                <a:lnTo>
                  <a:pt x="821302" y="2668844"/>
                </a:lnTo>
                <a:lnTo>
                  <a:pt x="39309" y="2218896"/>
                </a:lnTo>
                <a:cubicBezTo>
                  <a:pt x="-13102" y="2189244"/>
                  <a:pt x="-13102" y="2114021"/>
                  <a:pt x="39309" y="2083374"/>
                </a:cubicBezTo>
                <a:lnTo>
                  <a:pt x="821302" y="1631436"/>
                </a:lnTo>
                <a:close/>
                <a:moveTo>
                  <a:pt x="1793912" y="1110841"/>
                </a:moveTo>
                <a:lnTo>
                  <a:pt x="2693079" y="1630441"/>
                </a:lnTo>
                <a:lnTo>
                  <a:pt x="2777871" y="1680192"/>
                </a:lnTo>
                <a:lnTo>
                  <a:pt x="2105708" y="2068250"/>
                </a:lnTo>
                <a:cubicBezTo>
                  <a:pt x="2042781" y="2104469"/>
                  <a:pt x="2042781" y="2195016"/>
                  <a:pt x="2105708" y="2231234"/>
                </a:cubicBezTo>
                <a:lnTo>
                  <a:pt x="2777871" y="2619292"/>
                </a:lnTo>
                <a:lnTo>
                  <a:pt x="2693079" y="2668048"/>
                </a:lnTo>
                <a:lnTo>
                  <a:pt x="1793912" y="3187648"/>
                </a:lnTo>
                <a:lnTo>
                  <a:pt x="1793912" y="2149245"/>
                </a:lnTo>
                <a:close/>
                <a:moveTo>
                  <a:pt x="3592246" y="0"/>
                </a:moveTo>
                <a:lnTo>
                  <a:pt x="3592246" y="1038404"/>
                </a:lnTo>
                <a:lnTo>
                  <a:pt x="3592246" y="1209149"/>
                </a:lnTo>
                <a:lnTo>
                  <a:pt x="2839964" y="1642978"/>
                </a:lnTo>
                <a:lnTo>
                  <a:pt x="2693079" y="1558998"/>
                </a:lnTo>
                <a:lnTo>
                  <a:pt x="1793912" y="1039399"/>
                </a:lnTo>
                <a:lnTo>
                  <a:pt x="2693079" y="5196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5B6E639B-DC99-01F0-3EDC-9A97A73FC2EA}"/>
              </a:ext>
            </a:extLst>
          </p:cNvPr>
          <p:cNvSpPr/>
          <p:nvPr/>
        </p:nvSpPr>
        <p:spPr>
          <a:xfrm>
            <a:off x="8827010" y="1463309"/>
            <a:ext cx="3364990" cy="3931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600" extrusionOk="0">
                <a:moveTo>
                  <a:pt x="21557" y="10797"/>
                </a:moveTo>
                <a:lnTo>
                  <a:pt x="21557" y="21600"/>
                </a:lnTo>
                <a:lnTo>
                  <a:pt x="10647" y="16199"/>
                </a:lnTo>
                <a:lnTo>
                  <a:pt x="128" y="10991"/>
                </a:lnTo>
                <a:cubicBezTo>
                  <a:pt x="-43" y="10907"/>
                  <a:pt x="-43" y="10693"/>
                  <a:pt x="128" y="10609"/>
                </a:cubicBezTo>
                <a:lnTo>
                  <a:pt x="10647" y="5401"/>
                </a:lnTo>
                <a:lnTo>
                  <a:pt x="21557" y="0"/>
                </a:lnTo>
                <a:lnTo>
                  <a:pt x="21557" y="10797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EE58F5A5-718B-69DB-1BF4-98AD4A4709AD}"/>
              </a:ext>
            </a:extLst>
          </p:cNvPr>
          <p:cNvSpPr/>
          <p:nvPr/>
        </p:nvSpPr>
        <p:spPr>
          <a:xfrm>
            <a:off x="6475620" y="-14177"/>
            <a:ext cx="5716380" cy="6886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8" y="0"/>
                </a:moveTo>
                <a:lnTo>
                  <a:pt x="21600" y="48"/>
                </a:lnTo>
                <a:lnTo>
                  <a:pt x="515" y="10154"/>
                </a:lnTo>
                <a:cubicBezTo>
                  <a:pt x="234" y="10289"/>
                  <a:pt x="65" y="10531"/>
                  <a:pt x="65" y="10800"/>
                </a:cubicBezTo>
                <a:cubicBezTo>
                  <a:pt x="65" y="11069"/>
                  <a:pt x="234" y="11311"/>
                  <a:pt x="515" y="11446"/>
                </a:cubicBezTo>
                <a:lnTo>
                  <a:pt x="21600" y="21552"/>
                </a:lnTo>
                <a:lnTo>
                  <a:pt x="21568" y="21600"/>
                </a:lnTo>
                <a:lnTo>
                  <a:pt x="483" y="11497"/>
                </a:lnTo>
                <a:cubicBezTo>
                  <a:pt x="180" y="11350"/>
                  <a:pt x="0" y="11090"/>
                  <a:pt x="0" y="10800"/>
                </a:cubicBezTo>
                <a:cubicBezTo>
                  <a:pt x="0" y="10510"/>
                  <a:pt x="180" y="10250"/>
                  <a:pt x="483" y="10103"/>
                </a:cubicBezTo>
                <a:lnTo>
                  <a:pt x="21568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371309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0BD8F90-068A-9AA3-B362-049C329AB352}"/>
              </a:ext>
            </a:extLst>
          </p:cNvPr>
          <p:cNvGrpSpPr/>
          <p:nvPr/>
        </p:nvGrpSpPr>
        <p:grpSpPr>
          <a:xfrm>
            <a:off x="1" y="4095619"/>
            <a:ext cx="4784078" cy="2762381"/>
            <a:chOff x="28613100" y="17537427"/>
            <a:chExt cx="8006082" cy="4622803"/>
          </a:xfrm>
        </p:grpSpPr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47F5AEC0-868B-2060-A7FA-178E209CEF1C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6C52BC5C-0ADF-89D0-0AF9-BDA571E064F3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61155A64-963F-A51D-0E90-B311F5DFCB30}"/>
                </a:ext>
              </a:extLst>
            </p:cNvPr>
            <p:cNvSpPr/>
            <p:nvPr/>
          </p:nvSpPr>
          <p:spPr>
            <a:xfrm>
              <a:off x="32257999" y="20767039"/>
              <a:ext cx="1310640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68D356F7-F625-65F7-9289-5CBBC6F2FF4C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6A853C39-1E2F-6922-936B-AE0158A08571}"/>
                </a:ext>
              </a:extLst>
            </p:cNvPr>
            <p:cNvSpPr/>
            <p:nvPr/>
          </p:nvSpPr>
          <p:spPr>
            <a:xfrm>
              <a:off x="28613100" y="17537427"/>
              <a:ext cx="8006082" cy="4622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0233871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857535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D470C6E4-599C-CF46-99B2-4A5FB3CAB678}"/>
              </a:ext>
            </a:extLst>
          </p:cNvPr>
          <p:cNvSpPr/>
          <p:nvPr userDrawn="1"/>
        </p:nvSpPr>
        <p:spPr>
          <a:xfrm>
            <a:off x="10222231" y="5723889"/>
            <a:ext cx="1963422" cy="1134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8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C669765C-5B05-F342-9DA4-14CA059D093E}"/>
              </a:ext>
            </a:extLst>
          </p:cNvPr>
          <p:cNvSpPr/>
          <p:nvPr userDrawn="1"/>
        </p:nvSpPr>
        <p:spPr>
          <a:xfrm>
            <a:off x="10717530" y="5863588"/>
            <a:ext cx="407673" cy="469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600" y="21600"/>
                </a:lnTo>
                <a:lnTo>
                  <a:pt x="10834" y="16171"/>
                </a:lnTo>
                <a:lnTo>
                  <a:pt x="0" y="10800"/>
                </a:lnTo>
                <a:lnTo>
                  <a:pt x="10834" y="5371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7B3B1125-84A3-AE44-B92A-367806B6F779}"/>
              </a:ext>
            </a:extLst>
          </p:cNvPr>
          <p:cNvSpPr/>
          <p:nvPr userDrawn="1"/>
        </p:nvSpPr>
        <p:spPr>
          <a:xfrm>
            <a:off x="11149331" y="5254497"/>
            <a:ext cx="1042669" cy="1203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600" y="21600"/>
                </a:lnTo>
                <a:lnTo>
                  <a:pt x="10813" y="16200"/>
                </a:lnTo>
                <a:lnTo>
                  <a:pt x="0" y="10800"/>
                </a:lnTo>
                <a:lnTo>
                  <a:pt x="10813" y="54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9586C960-3BB4-D44F-925B-627D2FD08C31}"/>
              </a:ext>
            </a:extLst>
          </p:cNvPr>
          <p:cNvSpPr/>
          <p:nvPr userDrawn="1"/>
        </p:nvSpPr>
        <p:spPr>
          <a:xfrm>
            <a:off x="0" y="0"/>
            <a:ext cx="2531113" cy="1460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0665" y="10931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406D3514-2935-394C-941F-55888403B972}"/>
              </a:ext>
            </a:extLst>
          </p:cNvPr>
          <p:cNvSpPr/>
          <p:nvPr userDrawn="1"/>
        </p:nvSpPr>
        <p:spPr>
          <a:xfrm>
            <a:off x="0" y="0"/>
            <a:ext cx="1888493" cy="2180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4"/>
                </a:moveTo>
                <a:lnTo>
                  <a:pt x="0" y="0"/>
                </a:lnTo>
                <a:lnTo>
                  <a:pt x="10807" y="5397"/>
                </a:lnTo>
                <a:lnTo>
                  <a:pt x="21600" y="10794"/>
                </a:lnTo>
                <a:lnTo>
                  <a:pt x="10807" y="1619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61705F7B-24B6-2A48-AF13-71CFC3F5D1FD}"/>
              </a:ext>
            </a:extLst>
          </p:cNvPr>
          <p:cNvSpPr/>
          <p:nvPr userDrawn="1"/>
        </p:nvSpPr>
        <p:spPr>
          <a:xfrm>
            <a:off x="582930" y="-3811"/>
            <a:ext cx="970280" cy="1121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88"/>
                </a:moveTo>
                <a:lnTo>
                  <a:pt x="0" y="0"/>
                </a:lnTo>
                <a:lnTo>
                  <a:pt x="10800" y="5382"/>
                </a:lnTo>
                <a:lnTo>
                  <a:pt x="21600" y="10788"/>
                </a:lnTo>
                <a:lnTo>
                  <a:pt x="10800" y="1619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410" y="365125"/>
            <a:ext cx="921639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05284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539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35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4" y="424489"/>
            <a:ext cx="41148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864" y="3304214"/>
            <a:ext cx="33102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B8A8EBE-499D-9BE6-E374-62C083F5B9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944" y="1459143"/>
            <a:ext cx="6522110" cy="5314710"/>
          </a:xfrm>
          <a:custGeom>
            <a:avLst/>
            <a:gdLst>
              <a:gd name="connsiteX0" fmla="*/ 5482800 w 6522110"/>
              <a:gd name="connsiteY0" fmla="*/ 3516297 h 5314710"/>
              <a:gd name="connsiteX1" fmla="*/ 6002455 w 6522110"/>
              <a:gd name="connsiteY1" fmla="*/ 4415504 h 5314710"/>
              <a:gd name="connsiteX2" fmla="*/ 6522110 w 6522110"/>
              <a:gd name="connsiteY2" fmla="*/ 5314710 h 5314710"/>
              <a:gd name="connsiteX3" fmla="*/ 5481894 w 6522110"/>
              <a:gd name="connsiteY3" fmla="*/ 5314710 h 5314710"/>
              <a:gd name="connsiteX4" fmla="*/ 4443490 w 6522110"/>
              <a:gd name="connsiteY4" fmla="*/ 5314710 h 5314710"/>
              <a:gd name="connsiteX5" fmla="*/ 4963145 w 6522110"/>
              <a:gd name="connsiteY5" fmla="*/ 4415504 h 5314710"/>
              <a:gd name="connsiteX6" fmla="*/ 1039310 w 6522110"/>
              <a:gd name="connsiteY6" fmla="*/ 3516297 h 5314710"/>
              <a:gd name="connsiteX7" fmla="*/ 1558966 w 6522110"/>
              <a:gd name="connsiteY7" fmla="*/ 4415504 h 5314710"/>
              <a:gd name="connsiteX8" fmla="*/ 2078621 w 6522110"/>
              <a:gd name="connsiteY8" fmla="*/ 5314710 h 5314710"/>
              <a:gd name="connsiteX9" fmla="*/ 1038405 w 6522110"/>
              <a:gd name="connsiteY9" fmla="*/ 5314710 h 5314710"/>
              <a:gd name="connsiteX10" fmla="*/ 0 w 6522110"/>
              <a:gd name="connsiteY10" fmla="*/ 5314710 h 5314710"/>
              <a:gd name="connsiteX11" fmla="*/ 519655 w 6522110"/>
              <a:gd name="connsiteY11" fmla="*/ 4415504 h 5314710"/>
              <a:gd name="connsiteX12" fmla="*/ 3331711 w 6522110"/>
              <a:gd name="connsiteY12" fmla="*/ 3515306 h 5314710"/>
              <a:gd name="connsiteX13" fmla="*/ 4371928 w 6522110"/>
              <a:gd name="connsiteY13" fmla="*/ 3515306 h 5314710"/>
              <a:gd name="connsiteX14" fmla="*/ 5410332 w 6522110"/>
              <a:gd name="connsiteY14" fmla="*/ 3515306 h 5314710"/>
              <a:gd name="connsiteX15" fmla="*/ 4890677 w 6522110"/>
              <a:gd name="connsiteY15" fmla="*/ 4414513 h 5314710"/>
              <a:gd name="connsiteX16" fmla="*/ 4371022 w 6522110"/>
              <a:gd name="connsiteY16" fmla="*/ 5313719 h 5314710"/>
              <a:gd name="connsiteX17" fmla="*/ 3851366 w 6522110"/>
              <a:gd name="connsiteY17" fmla="*/ 4414513 h 5314710"/>
              <a:gd name="connsiteX18" fmla="*/ 1109967 w 6522110"/>
              <a:gd name="connsiteY18" fmla="*/ 3515306 h 5314710"/>
              <a:gd name="connsiteX19" fmla="*/ 2150183 w 6522110"/>
              <a:gd name="connsiteY19" fmla="*/ 3515306 h 5314710"/>
              <a:gd name="connsiteX20" fmla="*/ 3188587 w 6522110"/>
              <a:gd name="connsiteY20" fmla="*/ 3515306 h 5314710"/>
              <a:gd name="connsiteX21" fmla="*/ 2668932 w 6522110"/>
              <a:gd name="connsiteY21" fmla="*/ 4414513 h 5314710"/>
              <a:gd name="connsiteX22" fmla="*/ 2149277 w 6522110"/>
              <a:gd name="connsiteY22" fmla="*/ 5313719 h 5314710"/>
              <a:gd name="connsiteX23" fmla="*/ 1629622 w 6522110"/>
              <a:gd name="connsiteY23" fmla="*/ 4414513 h 5314710"/>
              <a:gd name="connsiteX24" fmla="*/ 4372833 w 6522110"/>
              <a:gd name="connsiteY24" fmla="*/ 1645531 h 5314710"/>
              <a:gd name="connsiteX25" fmla="*/ 4892489 w 6522110"/>
              <a:gd name="connsiteY25" fmla="*/ 2544737 h 5314710"/>
              <a:gd name="connsiteX26" fmla="*/ 5412144 w 6522110"/>
              <a:gd name="connsiteY26" fmla="*/ 3443944 h 5314710"/>
              <a:gd name="connsiteX27" fmla="*/ 4371928 w 6522110"/>
              <a:gd name="connsiteY27" fmla="*/ 3443944 h 5314710"/>
              <a:gd name="connsiteX28" fmla="*/ 3333523 w 6522110"/>
              <a:gd name="connsiteY28" fmla="*/ 3443944 h 5314710"/>
              <a:gd name="connsiteX29" fmla="*/ 3853178 w 6522110"/>
              <a:gd name="connsiteY29" fmla="*/ 2544737 h 5314710"/>
              <a:gd name="connsiteX30" fmla="*/ 2151089 w 6522110"/>
              <a:gd name="connsiteY30" fmla="*/ 1645531 h 5314710"/>
              <a:gd name="connsiteX31" fmla="*/ 2670744 w 6522110"/>
              <a:gd name="connsiteY31" fmla="*/ 2544737 h 5314710"/>
              <a:gd name="connsiteX32" fmla="*/ 3190399 w 6522110"/>
              <a:gd name="connsiteY32" fmla="*/ 3443944 h 5314710"/>
              <a:gd name="connsiteX33" fmla="*/ 2150183 w 6522110"/>
              <a:gd name="connsiteY33" fmla="*/ 3443944 h 5314710"/>
              <a:gd name="connsiteX34" fmla="*/ 1111778 w 6522110"/>
              <a:gd name="connsiteY34" fmla="*/ 3443944 h 5314710"/>
              <a:gd name="connsiteX35" fmla="*/ 1631434 w 6522110"/>
              <a:gd name="connsiteY35" fmla="*/ 2544737 h 5314710"/>
              <a:gd name="connsiteX36" fmla="*/ 2220839 w 6522110"/>
              <a:gd name="connsiteY36" fmla="*/ 1644540 h 5314710"/>
              <a:gd name="connsiteX37" fmla="*/ 3261055 w 6522110"/>
              <a:gd name="connsiteY37" fmla="*/ 1644540 h 5314710"/>
              <a:gd name="connsiteX38" fmla="*/ 4299460 w 6522110"/>
              <a:gd name="connsiteY38" fmla="*/ 1644540 h 5314710"/>
              <a:gd name="connsiteX39" fmla="*/ 3779804 w 6522110"/>
              <a:gd name="connsiteY39" fmla="*/ 2543746 h 5314710"/>
              <a:gd name="connsiteX40" fmla="*/ 3260149 w 6522110"/>
              <a:gd name="connsiteY40" fmla="*/ 3442953 h 5314710"/>
              <a:gd name="connsiteX41" fmla="*/ 2740494 w 6522110"/>
              <a:gd name="connsiteY41" fmla="*/ 2543746 h 5314710"/>
              <a:gd name="connsiteX42" fmla="*/ 3261508 w 6522110"/>
              <a:gd name="connsiteY42" fmla="*/ 0 h 5314710"/>
              <a:gd name="connsiteX43" fmla="*/ 3456416 w 6522110"/>
              <a:gd name="connsiteY43" fmla="*/ 112246 h 5314710"/>
              <a:gd name="connsiteX44" fmla="*/ 3780710 w 6522110"/>
              <a:gd name="connsiteY44" fmla="*/ 673971 h 5314710"/>
              <a:gd name="connsiteX45" fmla="*/ 4300366 w 6522110"/>
              <a:gd name="connsiteY45" fmla="*/ 1573178 h 5314710"/>
              <a:gd name="connsiteX46" fmla="*/ 3261055 w 6522110"/>
              <a:gd name="connsiteY46" fmla="*/ 1573178 h 5314710"/>
              <a:gd name="connsiteX47" fmla="*/ 2222651 w 6522110"/>
              <a:gd name="connsiteY47" fmla="*/ 1573178 h 5314710"/>
              <a:gd name="connsiteX48" fmla="*/ 2742306 w 6522110"/>
              <a:gd name="connsiteY48" fmla="*/ 673971 h 5314710"/>
              <a:gd name="connsiteX49" fmla="*/ 3066600 w 6522110"/>
              <a:gd name="connsiteY49" fmla="*/ 112246 h 5314710"/>
              <a:gd name="connsiteX50" fmla="*/ 3261508 w 6522110"/>
              <a:gd name="connsiteY50" fmla="*/ 0 h 53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522110" h="5314710">
                <a:moveTo>
                  <a:pt x="5482800" y="3516297"/>
                </a:moveTo>
                <a:lnTo>
                  <a:pt x="6002455" y="4415504"/>
                </a:lnTo>
                <a:lnTo>
                  <a:pt x="6522110" y="5314710"/>
                </a:lnTo>
                <a:lnTo>
                  <a:pt x="5481894" y="5314710"/>
                </a:lnTo>
                <a:lnTo>
                  <a:pt x="4443490" y="5314710"/>
                </a:lnTo>
                <a:lnTo>
                  <a:pt x="4963145" y="4415504"/>
                </a:lnTo>
                <a:close/>
                <a:moveTo>
                  <a:pt x="1039310" y="3516297"/>
                </a:moveTo>
                <a:lnTo>
                  <a:pt x="1558966" y="4415504"/>
                </a:lnTo>
                <a:lnTo>
                  <a:pt x="2078621" y="5314710"/>
                </a:lnTo>
                <a:lnTo>
                  <a:pt x="1038405" y="5314710"/>
                </a:lnTo>
                <a:lnTo>
                  <a:pt x="0" y="5314710"/>
                </a:lnTo>
                <a:lnTo>
                  <a:pt x="519655" y="4415504"/>
                </a:lnTo>
                <a:close/>
                <a:moveTo>
                  <a:pt x="3331711" y="3515306"/>
                </a:moveTo>
                <a:lnTo>
                  <a:pt x="4371928" y="3515306"/>
                </a:lnTo>
                <a:lnTo>
                  <a:pt x="5410332" y="3515306"/>
                </a:lnTo>
                <a:lnTo>
                  <a:pt x="4890677" y="4414513"/>
                </a:lnTo>
                <a:lnTo>
                  <a:pt x="4371022" y="5313719"/>
                </a:lnTo>
                <a:lnTo>
                  <a:pt x="3851366" y="4414513"/>
                </a:lnTo>
                <a:close/>
                <a:moveTo>
                  <a:pt x="1109967" y="3515306"/>
                </a:moveTo>
                <a:lnTo>
                  <a:pt x="2150183" y="3515306"/>
                </a:lnTo>
                <a:lnTo>
                  <a:pt x="3188587" y="3515306"/>
                </a:lnTo>
                <a:lnTo>
                  <a:pt x="2668932" y="4414513"/>
                </a:lnTo>
                <a:lnTo>
                  <a:pt x="2149277" y="5313719"/>
                </a:lnTo>
                <a:lnTo>
                  <a:pt x="1629622" y="4414513"/>
                </a:lnTo>
                <a:close/>
                <a:moveTo>
                  <a:pt x="4372833" y="1645531"/>
                </a:moveTo>
                <a:lnTo>
                  <a:pt x="4892489" y="2544737"/>
                </a:lnTo>
                <a:lnTo>
                  <a:pt x="5412144" y="3443944"/>
                </a:lnTo>
                <a:lnTo>
                  <a:pt x="4371928" y="3443944"/>
                </a:lnTo>
                <a:lnTo>
                  <a:pt x="3333523" y="3443944"/>
                </a:lnTo>
                <a:lnTo>
                  <a:pt x="3853178" y="2544737"/>
                </a:lnTo>
                <a:close/>
                <a:moveTo>
                  <a:pt x="2151089" y="1645531"/>
                </a:moveTo>
                <a:lnTo>
                  <a:pt x="2670744" y="2544737"/>
                </a:lnTo>
                <a:lnTo>
                  <a:pt x="3190399" y="3443944"/>
                </a:lnTo>
                <a:lnTo>
                  <a:pt x="2150183" y="3443944"/>
                </a:lnTo>
                <a:lnTo>
                  <a:pt x="1111778" y="3443944"/>
                </a:lnTo>
                <a:lnTo>
                  <a:pt x="1631434" y="2544737"/>
                </a:lnTo>
                <a:close/>
                <a:moveTo>
                  <a:pt x="2220839" y="1644540"/>
                </a:moveTo>
                <a:lnTo>
                  <a:pt x="3261055" y="1644540"/>
                </a:lnTo>
                <a:lnTo>
                  <a:pt x="4299460" y="1644540"/>
                </a:lnTo>
                <a:lnTo>
                  <a:pt x="3779804" y="2543746"/>
                </a:lnTo>
                <a:lnTo>
                  <a:pt x="3260149" y="3442953"/>
                </a:lnTo>
                <a:lnTo>
                  <a:pt x="2740494" y="2543746"/>
                </a:lnTo>
                <a:close/>
                <a:moveTo>
                  <a:pt x="3261508" y="0"/>
                </a:moveTo>
                <a:cubicBezTo>
                  <a:pt x="3337298" y="0"/>
                  <a:pt x="3413087" y="37415"/>
                  <a:pt x="3456416" y="112246"/>
                </a:cubicBezTo>
                <a:lnTo>
                  <a:pt x="3780710" y="673971"/>
                </a:lnTo>
                <a:lnTo>
                  <a:pt x="4300366" y="1573178"/>
                </a:lnTo>
                <a:lnTo>
                  <a:pt x="3261055" y="1573178"/>
                </a:lnTo>
                <a:lnTo>
                  <a:pt x="2222651" y="1573178"/>
                </a:lnTo>
                <a:lnTo>
                  <a:pt x="2742306" y="673971"/>
                </a:lnTo>
                <a:lnTo>
                  <a:pt x="3066600" y="112246"/>
                </a:lnTo>
                <a:cubicBezTo>
                  <a:pt x="3109930" y="37415"/>
                  <a:pt x="3185719" y="0"/>
                  <a:pt x="3261508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3232C24A-7767-72B9-D741-7D4A1E95FD84}"/>
              </a:ext>
            </a:extLst>
          </p:cNvPr>
          <p:cNvSpPr/>
          <p:nvPr userDrawn="1"/>
        </p:nvSpPr>
        <p:spPr>
          <a:xfrm>
            <a:off x="5057611" y="4977649"/>
            <a:ext cx="2076776" cy="179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5" y="10800"/>
                </a:move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16195" y="10800"/>
                </a:lnTo>
                <a:lnTo>
                  <a:pt x="10790" y="0"/>
                </a:lnTo>
                <a:lnTo>
                  <a:pt x="5405" y="108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EC3F23B4-FA4A-B6DA-8E30-5867D1810FA1}"/>
              </a:ext>
            </a:extLst>
          </p:cNvPr>
          <p:cNvSpPr/>
          <p:nvPr userDrawn="1"/>
        </p:nvSpPr>
        <p:spPr>
          <a:xfrm>
            <a:off x="2626124" y="1249368"/>
            <a:ext cx="6939751" cy="5608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21600"/>
                </a:moveTo>
                <a:lnTo>
                  <a:pt x="9794" y="826"/>
                </a:lnTo>
                <a:cubicBezTo>
                  <a:pt x="10005" y="378"/>
                  <a:pt x="10379" y="110"/>
                  <a:pt x="10800" y="110"/>
                </a:cubicBezTo>
                <a:cubicBezTo>
                  <a:pt x="11218" y="110"/>
                  <a:pt x="11595" y="378"/>
                  <a:pt x="11806" y="826"/>
                </a:cubicBezTo>
                <a:lnTo>
                  <a:pt x="21499" y="21600"/>
                </a:lnTo>
                <a:lnTo>
                  <a:pt x="21600" y="21600"/>
                </a:lnTo>
                <a:lnTo>
                  <a:pt x="11880" y="771"/>
                </a:lnTo>
                <a:cubicBezTo>
                  <a:pt x="11655" y="286"/>
                  <a:pt x="11251" y="0"/>
                  <a:pt x="10800" y="0"/>
                </a:cubicBezTo>
                <a:cubicBezTo>
                  <a:pt x="10349" y="0"/>
                  <a:pt x="9945" y="290"/>
                  <a:pt x="9720" y="771"/>
                </a:cubicBezTo>
                <a:lnTo>
                  <a:pt x="0" y="21600"/>
                </a:lnTo>
                <a:lnTo>
                  <a:pt x="101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4848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4848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4634" y="5198101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634" y="5425434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4634" y="5652767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86D2210-7CC0-023E-7BCE-0E6FB504EB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241" y="1279756"/>
            <a:ext cx="3592246" cy="4298489"/>
          </a:xfrm>
          <a:custGeom>
            <a:avLst/>
            <a:gdLst>
              <a:gd name="connsiteX0" fmla="*/ 2839964 w 3592246"/>
              <a:gd name="connsiteY0" fmla="*/ 2655511 h 4298489"/>
              <a:gd name="connsiteX1" fmla="*/ 3592246 w 3592246"/>
              <a:gd name="connsiteY1" fmla="*/ 3089340 h 4298489"/>
              <a:gd name="connsiteX2" fmla="*/ 3592246 w 3592246"/>
              <a:gd name="connsiteY2" fmla="*/ 3260086 h 4298489"/>
              <a:gd name="connsiteX3" fmla="*/ 3592246 w 3592246"/>
              <a:gd name="connsiteY3" fmla="*/ 4298489 h 4298489"/>
              <a:gd name="connsiteX4" fmla="*/ 2692077 w 3592246"/>
              <a:gd name="connsiteY4" fmla="*/ 3779685 h 4298489"/>
              <a:gd name="connsiteX5" fmla="*/ 1792910 w 3592246"/>
              <a:gd name="connsiteY5" fmla="*/ 3260086 h 4298489"/>
              <a:gd name="connsiteX6" fmla="*/ 2692077 w 3592246"/>
              <a:gd name="connsiteY6" fmla="*/ 2740486 h 4298489"/>
              <a:gd name="connsiteX7" fmla="*/ 1720470 w 3592246"/>
              <a:gd name="connsiteY7" fmla="*/ 1111836 h 4298489"/>
              <a:gd name="connsiteX8" fmla="*/ 1720470 w 3592246"/>
              <a:gd name="connsiteY8" fmla="*/ 2150240 h 4298489"/>
              <a:gd name="connsiteX9" fmla="*/ 1720470 w 3592246"/>
              <a:gd name="connsiteY9" fmla="*/ 3188643 h 4298489"/>
              <a:gd name="connsiteX10" fmla="*/ 821302 w 3592246"/>
              <a:gd name="connsiteY10" fmla="*/ 2668844 h 4298489"/>
              <a:gd name="connsiteX11" fmla="*/ 39309 w 3592246"/>
              <a:gd name="connsiteY11" fmla="*/ 2218896 h 4298489"/>
              <a:gd name="connsiteX12" fmla="*/ 39309 w 3592246"/>
              <a:gd name="connsiteY12" fmla="*/ 2083374 h 4298489"/>
              <a:gd name="connsiteX13" fmla="*/ 821302 w 3592246"/>
              <a:gd name="connsiteY13" fmla="*/ 1631436 h 4298489"/>
              <a:gd name="connsiteX14" fmla="*/ 1793912 w 3592246"/>
              <a:gd name="connsiteY14" fmla="*/ 1110841 h 4298489"/>
              <a:gd name="connsiteX15" fmla="*/ 2693079 w 3592246"/>
              <a:gd name="connsiteY15" fmla="*/ 1630441 h 4298489"/>
              <a:gd name="connsiteX16" fmla="*/ 2777871 w 3592246"/>
              <a:gd name="connsiteY16" fmla="*/ 1680192 h 4298489"/>
              <a:gd name="connsiteX17" fmla="*/ 2105708 w 3592246"/>
              <a:gd name="connsiteY17" fmla="*/ 2068250 h 4298489"/>
              <a:gd name="connsiteX18" fmla="*/ 2105708 w 3592246"/>
              <a:gd name="connsiteY18" fmla="*/ 2231234 h 4298489"/>
              <a:gd name="connsiteX19" fmla="*/ 2777871 w 3592246"/>
              <a:gd name="connsiteY19" fmla="*/ 2619292 h 4298489"/>
              <a:gd name="connsiteX20" fmla="*/ 2693079 w 3592246"/>
              <a:gd name="connsiteY20" fmla="*/ 2668048 h 4298489"/>
              <a:gd name="connsiteX21" fmla="*/ 1793912 w 3592246"/>
              <a:gd name="connsiteY21" fmla="*/ 3187648 h 4298489"/>
              <a:gd name="connsiteX22" fmla="*/ 1793912 w 3592246"/>
              <a:gd name="connsiteY22" fmla="*/ 2149245 h 4298489"/>
              <a:gd name="connsiteX23" fmla="*/ 3592246 w 3592246"/>
              <a:gd name="connsiteY23" fmla="*/ 0 h 4298489"/>
              <a:gd name="connsiteX24" fmla="*/ 3592246 w 3592246"/>
              <a:gd name="connsiteY24" fmla="*/ 1038404 h 4298489"/>
              <a:gd name="connsiteX25" fmla="*/ 3592246 w 3592246"/>
              <a:gd name="connsiteY25" fmla="*/ 1209149 h 4298489"/>
              <a:gd name="connsiteX26" fmla="*/ 2839964 w 3592246"/>
              <a:gd name="connsiteY26" fmla="*/ 1642978 h 4298489"/>
              <a:gd name="connsiteX27" fmla="*/ 2693079 w 3592246"/>
              <a:gd name="connsiteY27" fmla="*/ 1558998 h 4298489"/>
              <a:gd name="connsiteX28" fmla="*/ 1793912 w 3592246"/>
              <a:gd name="connsiteY28" fmla="*/ 1039399 h 4298489"/>
              <a:gd name="connsiteX29" fmla="*/ 2693079 w 3592246"/>
              <a:gd name="connsiteY29" fmla="*/ 519600 h 429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92246" h="4298489">
                <a:moveTo>
                  <a:pt x="2839964" y="2655511"/>
                </a:moveTo>
                <a:lnTo>
                  <a:pt x="3592246" y="3089340"/>
                </a:lnTo>
                <a:lnTo>
                  <a:pt x="3592246" y="3260086"/>
                </a:lnTo>
                <a:lnTo>
                  <a:pt x="3592246" y="4298489"/>
                </a:lnTo>
                <a:lnTo>
                  <a:pt x="2692077" y="3779685"/>
                </a:lnTo>
                <a:lnTo>
                  <a:pt x="1792910" y="3260086"/>
                </a:lnTo>
                <a:lnTo>
                  <a:pt x="2692077" y="2740486"/>
                </a:lnTo>
                <a:close/>
                <a:moveTo>
                  <a:pt x="1720470" y="1111836"/>
                </a:moveTo>
                <a:lnTo>
                  <a:pt x="1720470" y="2150240"/>
                </a:lnTo>
                <a:lnTo>
                  <a:pt x="1720470" y="3188643"/>
                </a:lnTo>
                <a:lnTo>
                  <a:pt x="821302" y="2668844"/>
                </a:lnTo>
                <a:lnTo>
                  <a:pt x="39309" y="2218896"/>
                </a:lnTo>
                <a:cubicBezTo>
                  <a:pt x="-13102" y="2189244"/>
                  <a:pt x="-13102" y="2114021"/>
                  <a:pt x="39309" y="2083374"/>
                </a:cubicBezTo>
                <a:lnTo>
                  <a:pt x="821302" y="1631436"/>
                </a:lnTo>
                <a:close/>
                <a:moveTo>
                  <a:pt x="1793912" y="1110841"/>
                </a:moveTo>
                <a:lnTo>
                  <a:pt x="2693079" y="1630441"/>
                </a:lnTo>
                <a:lnTo>
                  <a:pt x="2777871" y="1680192"/>
                </a:lnTo>
                <a:lnTo>
                  <a:pt x="2105708" y="2068250"/>
                </a:lnTo>
                <a:cubicBezTo>
                  <a:pt x="2042781" y="2104469"/>
                  <a:pt x="2042781" y="2195016"/>
                  <a:pt x="2105708" y="2231234"/>
                </a:cubicBezTo>
                <a:lnTo>
                  <a:pt x="2777871" y="2619292"/>
                </a:lnTo>
                <a:lnTo>
                  <a:pt x="2693079" y="2668048"/>
                </a:lnTo>
                <a:lnTo>
                  <a:pt x="1793912" y="3187648"/>
                </a:lnTo>
                <a:lnTo>
                  <a:pt x="1793912" y="2149245"/>
                </a:lnTo>
                <a:close/>
                <a:moveTo>
                  <a:pt x="3592246" y="0"/>
                </a:moveTo>
                <a:lnTo>
                  <a:pt x="3592246" y="1038404"/>
                </a:lnTo>
                <a:lnTo>
                  <a:pt x="3592246" y="1209149"/>
                </a:lnTo>
                <a:lnTo>
                  <a:pt x="2839964" y="1642978"/>
                </a:lnTo>
                <a:lnTo>
                  <a:pt x="2693079" y="1558998"/>
                </a:lnTo>
                <a:lnTo>
                  <a:pt x="1793912" y="1039399"/>
                </a:lnTo>
                <a:lnTo>
                  <a:pt x="2693079" y="5196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5B6E639B-DC99-01F0-3EDC-9A97A73FC2EA}"/>
              </a:ext>
            </a:extLst>
          </p:cNvPr>
          <p:cNvSpPr/>
          <p:nvPr userDrawn="1"/>
        </p:nvSpPr>
        <p:spPr>
          <a:xfrm>
            <a:off x="8827010" y="1463309"/>
            <a:ext cx="3364990" cy="3931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600" extrusionOk="0">
                <a:moveTo>
                  <a:pt x="21557" y="10797"/>
                </a:moveTo>
                <a:lnTo>
                  <a:pt x="21557" y="21600"/>
                </a:lnTo>
                <a:lnTo>
                  <a:pt x="10647" y="16199"/>
                </a:lnTo>
                <a:lnTo>
                  <a:pt x="128" y="10991"/>
                </a:lnTo>
                <a:cubicBezTo>
                  <a:pt x="-43" y="10907"/>
                  <a:pt x="-43" y="10693"/>
                  <a:pt x="128" y="10609"/>
                </a:cubicBezTo>
                <a:lnTo>
                  <a:pt x="10647" y="5401"/>
                </a:lnTo>
                <a:lnTo>
                  <a:pt x="21557" y="0"/>
                </a:lnTo>
                <a:lnTo>
                  <a:pt x="21557" y="10797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EE58F5A5-718B-69DB-1BF4-98AD4A4709AD}"/>
              </a:ext>
            </a:extLst>
          </p:cNvPr>
          <p:cNvSpPr/>
          <p:nvPr userDrawn="1"/>
        </p:nvSpPr>
        <p:spPr>
          <a:xfrm>
            <a:off x="6475620" y="-14177"/>
            <a:ext cx="5716380" cy="6886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68" y="0"/>
                </a:moveTo>
                <a:lnTo>
                  <a:pt x="21600" y="48"/>
                </a:lnTo>
                <a:lnTo>
                  <a:pt x="515" y="10154"/>
                </a:lnTo>
                <a:cubicBezTo>
                  <a:pt x="234" y="10289"/>
                  <a:pt x="65" y="10531"/>
                  <a:pt x="65" y="10800"/>
                </a:cubicBezTo>
                <a:cubicBezTo>
                  <a:pt x="65" y="11069"/>
                  <a:pt x="234" y="11311"/>
                  <a:pt x="515" y="11446"/>
                </a:cubicBezTo>
                <a:lnTo>
                  <a:pt x="21600" y="21552"/>
                </a:lnTo>
                <a:lnTo>
                  <a:pt x="21568" y="21600"/>
                </a:lnTo>
                <a:lnTo>
                  <a:pt x="483" y="11497"/>
                </a:lnTo>
                <a:cubicBezTo>
                  <a:pt x="180" y="11350"/>
                  <a:pt x="0" y="11090"/>
                  <a:pt x="0" y="10800"/>
                </a:cubicBezTo>
                <a:cubicBezTo>
                  <a:pt x="0" y="10510"/>
                  <a:pt x="180" y="10250"/>
                  <a:pt x="483" y="10103"/>
                </a:cubicBezTo>
                <a:lnTo>
                  <a:pt x="21568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82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897C59-303D-43EB-830D-58B293D336AC}"/>
              </a:ext>
            </a:extLst>
          </p:cNvPr>
          <p:cNvGrpSpPr/>
          <p:nvPr userDrawn="1"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460574F-0FFA-4AF4-9268-D077C9C57D5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9AEC03B-EFBC-451C-9889-555B420B787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2504A8F-A26B-43AF-BF89-2621FF0CE3C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7726C56-B942-4400-8CE0-06996980244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AE760DB-698E-4688-BBAF-49FD684C7AF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2A9A194-717A-430D-B418-44C0B8F1A4C3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E915F52A-A44F-4FB1-A1A1-1A513475EFE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034C492-58E9-4550-B83D-E33D2B2217E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92FB454-2844-432A-897E-609CA7D5AB1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FE585D9-1B79-4D2C-BE24-8DD53BF2D43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CA650B9-D80A-4F55-849B-9B9229BAB7A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2A3E8F-2036-4425-950A-9DDCE99E48E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D77422-E1EF-442A-B883-288DFB42AC7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A5458A-8CAB-46ED-A597-7A9BC874E06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29FB0AE-0FE9-4E47-89E1-28A56DFEFD4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DCBA888-FF6F-4E0D-AD60-DA0D78CD05D1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9271256-F951-4086-8A3B-C91C2291A17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7D18AA1-C449-4778-A01C-5FEFF6D4B6F0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07DEC82-2EA5-41B4-BBE2-03D513A6990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CC3C8386-1A37-4F90-9D5F-F552F6BD3D6B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0C96B97-602D-4FB6-83FA-5F537C10D95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78EB1C9-B967-4BCF-BA1F-F62AD5830A83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530AF99D-4A64-462C-8DC1-2AFD50700E78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51EE8AC-B14F-4016-B318-3215BFA74576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B3EFE93-C789-4C06-AE63-48F21F3F05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9A26F-3E35-43ED-9527-94575D015CF9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7FEBE6-4234-4233-9AAC-C966B38A457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A6CCAEB-B0B2-4918-BF93-14B428F7103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6BAB2D9-48E2-4FD7-8266-8DA7249A311F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373E1AE-97F0-411F-ADE1-F7FA57FDB549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980EC62-1AA7-49B9-A98C-B1AE41A8BAF7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B940435-8801-4AE0-AF82-51785C14109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09FEA5B-55A5-4A85-90AE-A3E8181AD6B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AC24C165-A09C-48A0-8D30-43D9272501D0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F779B59-BF2E-434C-A692-81F3395A2DD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72D25286-DFE7-4DB6-BC2A-849B72A1D58F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FFFC619-3DCF-484B-936D-D1C6706967D7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36F1647-E3A7-42C7-94DB-E22470CD796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812BACF-D77F-4A42-A212-538847FF977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3855A19-9DBA-4293-A411-6842A7DAA99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E705E91E-E65F-4094-8904-D56C56FC5F4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6DEB2ED-B6FD-4B88-90DA-9530DA2E64C9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2E667E1-7F5F-4E4F-AF63-4AB31D847AE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A9D94CA5-400D-47AE-9512-4557FBE20192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E60784B-8569-41D5-BB14-8F5DAFDCE67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E043B0E-D351-4B21-BB22-FF8713E0E199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57AC92D-3891-4CC7-9301-A742653C394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70D976A-0EA2-4422-A1FB-EE1A159B65DC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4CEC48-74FA-45A9-9E16-525EB9E974F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A8D9C7-FFCE-4895-B720-C9F65C686B9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F8FDE11-2636-4F16-BC4C-C0DBD965F47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E2FCEB-5A44-4458-99EB-B2522F73151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A982CEB-3569-4AB2-A279-56909D8DBA2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85FDECF-7983-4160-8B97-DA92A01F2A38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80F0CF47-25FB-4AB4-837F-33B5D368A8C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2C0DD63-4FB0-4217-BC06-7CEB655B79B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841390F-E0B0-48E2-8756-2C0A532BC03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49982BC-FA05-4F1B-A8BD-AE3793F3BD02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84445015-4210-46FE-958B-F3271E10284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06FD93CB-F173-4C32-9E54-DE5EDB0F83D8}"/>
                </a:ext>
              </a:extLst>
            </p:cNvPr>
            <p:cNvSpPr/>
            <p:nvPr userDrawn="1"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 userDrawn="1"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 userDrawn="1"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0BD8F90-068A-9AA3-B362-049C329AB352}"/>
              </a:ext>
            </a:extLst>
          </p:cNvPr>
          <p:cNvGrpSpPr/>
          <p:nvPr userDrawn="1"/>
        </p:nvGrpSpPr>
        <p:grpSpPr>
          <a:xfrm>
            <a:off x="1" y="4095619"/>
            <a:ext cx="4784078" cy="2762381"/>
            <a:chOff x="28613100" y="17537427"/>
            <a:chExt cx="8006082" cy="4622803"/>
          </a:xfrm>
        </p:grpSpPr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47F5AEC0-868B-2060-A7FA-178E209CEF1C}"/>
                </a:ext>
              </a:extLst>
            </p:cNvPr>
            <p:cNvSpPr/>
            <p:nvPr/>
          </p:nvSpPr>
          <p:spPr>
            <a:xfrm>
              <a:off x="28613100" y="19532599"/>
              <a:ext cx="4481423" cy="262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6" h="21600" extrusionOk="0">
                  <a:moveTo>
                    <a:pt x="21582" y="21600"/>
                  </a:moveTo>
                  <a:cubicBezTo>
                    <a:pt x="21600" y="21433"/>
                    <a:pt x="21557" y="21245"/>
                    <a:pt x="21459" y="21141"/>
                  </a:cubicBezTo>
                  <a:lnTo>
                    <a:pt x="10925" y="10763"/>
                  </a:lnTo>
                  <a:lnTo>
                    <a:pt x="0" y="0"/>
                  </a:lnTo>
                  <a:lnTo>
                    <a:pt x="0" y="21527"/>
                  </a:lnTo>
                  <a:lnTo>
                    <a:pt x="0" y="21600"/>
                  </a:lnTo>
                  <a:lnTo>
                    <a:pt x="21582" y="2160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6C52BC5C-0ADF-89D0-0AF9-BDA571E064F3}"/>
                </a:ext>
              </a:extLst>
            </p:cNvPr>
            <p:cNvSpPr/>
            <p:nvPr/>
          </p:nvSpPr>
          <p:spPr>
            <a:xfrm>
              <a:off x="33667700" y="20767039"/>
              <a:ext cx="2396489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1" y="21600"/>
                  </a:moveTo>
                  <a:lnTo>
                    <a:pt x="21600" y="21462"/>
                  </a:lnTo>
                  <a:lnTo>
                    <a:pt x="10794" y="10731"/>
                  </a:lnTo>
                  <a:lnTo>
                    <a:pt x="0" y="0"/>
                  </a:lnTo>
                  <a:lnTo>
                    <a:pt x="0" y="2146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61155A64-963F-A51D-0E90-B311F5DFCB30}"/>
                </a:ext>
              </a:extLst>
            </p:cNvPr>
            <p:cNvSpPr/>
            <p:nvPr/>
          </p:nvSpPr>
          <p:spPr>
            <a:xfrm>
              <a:off x="32257999" y="20767039"/>
              <a:ext cx="1310640" cy="1393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0"/>
                  </a:moveTo>
                  <a:lnTo>
                    <a:pt x="21600" y="21442"/>
                  </a:lnTo>
                  <a:lnTo>
                    <a:pt x="21600" y="0"/>
                  </a:lnTo>
                  <a:lnTo>
                    <a:pt x="1863" y="10731"/>
                  </a:lnTo>
                  <a:lnTo>
                    <a:pt x="0" y="11755"/>
                  </a:lnTo>
                  <a:lnTo>
                    <a:pt x="14756" y="19769"/>
                  </a:lnTo>
                  <a:cubicBezTo>
                    <a:pt x="15488" y="20163"/>
                    <a:pt x="15844" y="20891"/>
                    <a:pt x="15781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68D356F7-F625-65F7-9289-5CBBC6F2FF4C}"/>
                </a:ext>
              </a:extLst>
            </p:cNvPr>
            <p:cNvSpPr/>
            <p:nvPr/>
          </p:nvSpPr>
          <p:spPr>
            <a:xfrm>
              <a:off x="31178499" y="19291299"/>
              <a:ext cx="2396494" cy="218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0484"/>
                  </a:moveTo>
                  <a:lnTo>
                    <a:pt x="21600" y="13652"/>
                  </a:lnTo>
                  <a:lnTo>
                    <a:pt x="10794" y="6820"/>
                  </a:lnTo>
                  <a:lnTo>
                    <a:pt x="0" y="0"/>
                  </a:lnTo>
                  <a:lnTo>
                    <a:pt x="0" y="13652"/>
                  </a:lnTo>
                  <a:lnTo>
                    <a:pt x="0" y="15896"/>
                  </a:lnTo>
                  <a:lnTo>
                    <a:pt x="9031" y="2160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6A853C39-1E2F-6922-936B-AE0158A08571}"/>
                </a:ext>
              </a:extLst>
            </p:cNvPr>
            <p:cNvSpPr/>
            <p:nvPr/>
          </p:nvSpPr>
          <p:spPr>
            <a:xfrm>
              <a:off x="28613100" y="17537427"/>
              <a:ext cx="8006082" cy="4622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"/>
                  </a:moveTo>
                  <a:lnTo>
                    <a:pt x="21398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516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46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91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://www.presentationgo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4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hyperlink" Target="http://www.presentationgo.com/" TargetMode="Externa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0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02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7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5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0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2" name="Rectangle 6">
            <a:extLst>
              <a:ext uri="{FF2B5EF4-FFF2-40B4-BE49-F238E27FC236}">
                <a16:creationId xmlns:a16="http://schemas.microsoft.com/office/drawing/2014/main" id="{C5648593-E2B2-F6AB-15ED-8482BED9B8FF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0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6401E203-89ED-6CF8-0C3F-46B95D2264BD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B26286DC-A2F2-2FE4-08B8-60CDF1DB0ED7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DF1CF878-844B-8D46-7969-D411E1F6A775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3362AA10-A076-9649-2F35-19F646C781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55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2" name="Rectangle 6">
            <a:extLst>
              <a:ext uri="{FF2B5EF4-FFF2-40B4-BE49-F238E27FC236}">
                <a16:creationId xmlns:a16="http://schemas.microsoft.com/office/drawing/2014/main" id="{08B6F320-F7E5-5E70-1C66-C5824E202767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49FAAF45-792D-EAA4-6D8A-E33EC8D75059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6CE86BBF-D3F0-5927-F001-A3789B1AC5E6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E78923F0-93D8-EFCD-F99E-71F38B67107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A048296B-4963-BAD3-C353-BCCB92BE27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20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8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2" name="Rectangle 6">
            <a:extLst>
              <a:ext uri="{FF2B5EF4-FFF2-40B4-BE49-F238E27FC236}">
                <a16:creationId xmlns:a16="http://schemas.microsoft.com/office/drawing/2014/main" id="{102EE9F8-F64C-5877-0BF8-B51A017C8F0F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5B420FE7-31CB-D90C-7696-0F6C1F2CE066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7DDCE6F3-E555-1C9A-8D37-59BC83A645E9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74F816A7-0051-49A1-5ACD-C67B4D10A787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FF4BDFF2-9349-A926-284C-2BF6E782AB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615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2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B7600-67E3-4D97-B453-880E2742B98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2" name="Rectangle 6">
            <a:extLst>
              <a:ext uri="{FF2B5EF4-FFF2-40B4-BE49-F238E27FC236}">
                <a16:creationId xmlns:a16="http://schemas.microsoft.com/office/drawing/2014/main" id="{54906A0B-5114-2C1F-1403-3530C9DB3CFD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72CAC737-D65D-FA86-84E2-CAE9779D4189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88EECAB7-1A14-A08D-DC19-6E84BE81CBA6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3A12F2D2-2827-B5AD-851C-EEE6C12827F7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2F93D182-C76B-FD2E-325D-48E43D3012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593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odisea.redatam.org/mex/" TargetMode="Externa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openxmlformats.org/officeDocument/2006/relationships/image" Target="../media/image23.gif"/><Relationship Id="rId18" Type="http://schemas.openxmlformats.org/officeDocument/2006/relationships/image" Target="../media/image28.gif"/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12" Type="http://schemas.openxmlformats.org/officeDocument/2006/relationships/image" Target="../media/image22.gif"/><Relationship Id="rId17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gi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6.gif"/><Relationship Id="rId11" Type="http://schemas.openxmlformats.org/officeDocument/2006/relationships/image" Target="../media/image21.gif"/><Relationship Id="rId5" Type="http://schemas.openxmlformats.org/officeDocument/2006/relationships/image" Target="../media/image15.gif"/><Relationship Id="rId15" Type="http://schemas.openxmlformats.org/officeDocument/2006/relationships/image" Target="../media/image25.png"/><Relationship Id="rId10" Type="http://schemas.openxmlformats.org/officeDocument/2006/relationships/image" Target="../media/image20.gif"/><Relationship Id="rId19" Type="http://schemas.openxmlformats.org/officeDocument/2006/relationships/image" Target="../media/image29.gif"/><Relationship Id="rId4" Type="http://schemas.openxmlformats.org/officeDocument/2006/relationships/image" Target="../media/image14.gif"/><Relationship Id="rId9" Type="http://schemas.openxmlformats.org/officeDocument/2006/relationships/image" Target="../media/image19.png"/><Relationship Id="rId14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1.gif"/><Relationship Id="rId7" Type="http://schemas.openxmlformats.org/officeDocument/2006/relationships/image" Target="../media/image35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Relationship Id="rId9" Type="http://schemas.openxmlformats.org/officeDocument/2006/relationships/image" Target="../media/image3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1561" y="2829757"/>
            <a:ext cx="4046559" cy="1198485"/>
          </a:xfrm>
        </p:spPr>
        <p:txBody>
          <a:bodyPr>
            <a:normAutofit/>
          </a:bodyPr>
          <a:lstStyle/>
          <a:p>
            <a:r>
              <a:rPr lang="es-MX" sz="2800" dirty="0">
                <a:latin typeface="Montserrat SemiBold" panose="00000700000000000000" pitchFamily="2" charset="0"/>
              </a:rPr>
              <a:t>Migración</a:t>
            </a:r>
            <a:r>
              <a:rPr lang="en-US" sz="2800" dirty="0">
                <a:latin typeface="Montserrat SemiBold" panose="00000700000000000000" pitchFamily="2" charset="0"/>
              </a:rPr>
              <a:t> interna de México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2917B-2853-4208-8FE6-72388B0C5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2824" y="6213319"/>
            <a:ext cx="3379176" cy="32291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Montserrat Medium" panose="00000600000000000000" pitchFamily="2" charset="0"/>
              </a:rPr>
              <a:t>Diana Villasana Ocampo</a:t>
            </a:r>
          </a:p>
        </p:txBody>
      </p:sp>
      <p:pic>
        <p:nvPicPr>
          <p:cNvPr id="7" name="Marcador de posición de imagen 6" descr="Un grupo de personas en una colina&#10;&#10;Descripción generada automáticamente con confianza media">
            <a:extLst>
              <a:ext uri="{FF2B5EF4-FFF2-40B4-BE49-F238E27FC236}">
                <a16:creationId xmlns:a16="http://schemas.microsoft.com/office/drawing/2014/main" id="{53E741FE-508F-033D-949A-BB6F06E036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6034" r="26034"/>
          <a:stretch>
            <a:fillRect/>
          </a:stretch>
        </p:blipFill>
        <p:spPr/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207E9F68-2547-FF90-4601-C0CF05CF7865}"/>
              </a:ext>
            </a:extLst>
          </p:cNvPr>
          <p:cNvSpPr txBox="1">
            <a:spLocks/>
          </p:cNvSpPr>
          <p:nvPr/>
        </p:nvSpPr>
        <p:spPr>
          <a:xfrm>
            <a:off x="8812824" y="6535087"/>
            <a:ext cx="3379176" cy="32291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Consejo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 Nacional de Población (CONAPO)</a:t>
            </a:r>
          </a:p>
        </p:txBody>
      </p:sp>
    </p:spTree>
    <p:extLst>
      <p:ext uri="{BB962C8B-B14F-4D97-AF65-F5344CB8AC3E}">
        <p14:creationId xmlns:p14="http://schemas.microsoft.com/office/powerpoint/2010/main" val="41748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71FED79-C07E-16A5-02E2-956D7E0D3A25}"/>
              </a:ext>
            </a:extLst>
          </p:cNvPr>
          <p:cNvSpPr txBox="1"/>
          <p:nvPr/>
        </p:nvSpPr>
        <p:spPr>
          <a:xfrm>
            <a:off x="1910456" y="1352628"/>
            <a:ext cx="9340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>
                <a:effectLst/>
                <a:latin typeface="Montserrat Medium" panose="00000600000000000000" pitchFamily="2" charset="0"/>
              </a:rPr>
              <a:t>Censos de hecho: </a:t>
            </a:r>
            <a:r>
              <a:rPr lang="es-ES" b="0" i="0" dirty="0">
                <a:effectLst/>
                <a:latin typeface="Montserrat Medium" panose="00000600000000000000" pitchFamily="2" charset="0"/>
              </a:rPr>
              <a:t>Se registra a las personas en el lugar donde pasaron la noche anterior, sin importar si son o no residentes habituales del mismo;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E4891F-2D12-80A7-4CD3-DB32791E2389}"/>
              </a:ext>
            </a:extLst>
          </p:cNvPr>
          <p:cNvSpPr txBox="1"/>
          <p:nvPr/>
        </p:nvSpPr>
        <p:spPr>
          <a:xfrm>
            <a:off x="1995488" y="685284"/>
            <a:ext cx="69246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latin typeface="Montserrat SemiBold" panose="00000700000000000000" pitchFamily="2" charset="0"/>
              </a:rPr>
              <a:t>¿Qué es el censo de hecho?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C427DE-D78A-8C7B-1AE0-3E7D4F89B2AF}"/>
              </a:ext>
            </a:extLst>
          </p:cNvPr>
          <p:cNvSpPr txBox="1"/>
          <p:nvPr/>
        </p:nvSpPr>
        <p:spPr>
          <a:xfrm>
            <a:off x="1857376" y="2451785"/>
            <a:ext cx="9394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>
                <a:effectLst/>
                <a:latin typeface="Montserrat Medium" panose="00000600000000000000" pitchFamily="2" charset="0"/>
              </a:rPr>
              <a:t>Censos de derecho: </a:t>
            </a:r>
            <a:r>
              <a:rPr lang="es-ES" b="0" i="0" dirty="0">
                <a:effectLst/>
                <a:latin typeface="Montserrat Medium" panose="00000600000000000000" pitchFamily="2" charset="0"/>
              </a:rPr>
              <a:t>Se registra a las personas en la vivienda en que tienen su residencia habitual.</a:t>
            </a:r>
            <a:endParaRPr lang="es-MX" dirty="0">
              <a:latin typeface="Montserrat Medium" panose="00000600000000000000" pitchFamily="2" charset="0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579B2ECE-9E09-41F6-9650-7FF138E88B2E}"/>
              </a:ext>
            </a:extLst>
          </p:cNvPr>
          <p:cNvSpPr>
            <a:spLocks noChangeAspect="1"/>
          </p:cNvSpPr>
          <p:nvPr/>
        </p:nvSpPr>
        <p:spPr>
          <a:xfrm>
            <a:off x="2458532" y="4698000"/>
            <a:ext cx="2183931" cy="21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8" h="21600" extrusionOk="0">
                <a:moveTo>
                  <a:pt x="19341" y="21600"/>
                </a:moveTo>
                <a:cubicBezTo>
                  <a:pt x="19069" y="21600"/>
                  <a:pt x="18830" y="21375"/>
                  <a:pt x="18830" y="21080"/>
                </a:cubicBezTo>
                <a:lnTo>
                  <a:pt x="18830" y="10861"/>
                </a:lnTo>
                <a:lnTo>
                  <a:pt x="20125" y="10861"/>
                </a:lnTo>
                <a:lnTo>
                  <a:pt x="16292" y="6963"/>
                </a:lnTo>
                <a:lnTo>
                  <a:pt x="16292" y="3118"/>
                </a:lnTo>
                <a:lnTo>
                  <a:pt x="15270" y="3118"/>
                </a:lnTo>
                <a:lnTo>
                  <a:pt x="15270" y="5872"/>
                </a:lnTo>
                <a:lnTo>
                  <a:pt x="10926" y="1455"/>
                </a:lnTo>
                <a:lnTo>
                  <a:pt x="1336" y="11207"/>
                </a:lnTo>
                <a:lnTo>
                  <a:pt x="2477" y="11207"/>
                </a:lnTo>
                <a:lnTo>
                  <a:pt x="2477" y="21080"/>
                </a:lnTo>
                <a:cubicBezTo>
                  <a:pt x="2477" y="21357"/>
                  <a:pt x="2256" y="21600"/>
                  <a:pt x="1966" y="21600"/>
                </a:cubicBezTo>
                <a:cubicBezTo>
                  <a:pt x="1694" y="21600"/>
                  <a:pt x="1455" y="21375"/>
                  <a:pt x="1455" y="21080"/>
                </a:cubicBezTo>
                <a:lnTo>
                  <a:pt x="1455" y="12229"/>
                </a:lnTo>
                <a:lnTo>
                  <a:pt x="774" y="12229"/>
                </a:lnTo>
                <a:cubicBezTo>
                  <a:pt x="450" y="12229"/>
                  <a:pt x="177" y="12039"/>
                  <a:pt x="58" y="11744"/>
                </a:cubicBezTo>
                <a:cubicBezTo>
                  <a:pt x="-61" y="11450"/>
                  <a:pt x="7" y="11103"/>
                  <a:pt x="229" y="10878"/>
                </a:cubicBezTo>
                <a:lnTo>
                  <a:pt x="10926" y="0"/>
                </a:lnTo>
                <a:lnTo>
                  <a:pt x="14265" y="3395"/>
                </a:lnTo>
                <a:lnTo>
                  <a:pt x="14265" y="3031"/>
                </a:lnTo>
                <a:cubicBezTo>
                  <a:pt x="14265" y="2512"/>
                  <a:pt x="14674" y="2096"/>
                  <a:pt x="15185" y="2096"/>
                </a:cubicBezTo>
                <a:lnTo>
                  <a:pt x="16395" y="2096"/>
                </a:lnTo>
                <a:cubicBezTo>
                  <a:pt x="16906" y="2096"/>
                  <a:pt x="17314" y="2512"/>
                  <a:pt x="17314" y="3031"/>
                </a:cubicBezTo>
                <a:lnTo>
                  <a:pt x="17314" y="6548"/>
                </a:lnTo>
                <a:lnTo>
                  <a:pt x="21249" y="10549"/>
                </a:lnTo>
                <a:cubicBezTo>
                  <a:pt x="21471" y="10774"/>
                  <a:pt x="21539" y="11120"/>
                  <a:pt x="21420" y="11415"/>
                </a:cubicBezTo>
                <a:cubicBezTo>
                  <a:pt x="21301" y="11709"/>
                  <a:pt x="21011" y="11900"/>
                  <a:pt x="20704" y="11900"/>
                </a:cubicBezTo>
                <a:lnTo>
                  <a:pt x="19870" y="11900"/>
                </a:lnTo>
                <a:lnTo>
                  <a:pt x="19870" y="21098"/>
                </a:lnTo>
                <a:cubicBezTo>
                  <a:pt x="19853" y="21357"/>
                  <a:pt x="19631" y="21600"/>
                  <a:pt x="19341" y="216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DC90D4D1-FC8F-AD36-EF3F-BEE58EA6FADA}"/>
              </a:ext>
            </a:extLst>
          </p:cNvPr>
          <p:cNvSpPr>
            <a:spLocks noChangeAspect="1"/>
          </p:cNvSpPr>
          <p:nvPr/>
        </p:nvSpPr>
        <p:spPr>
          <a:xfrm>
            <a:off x="4362055" y="4672600"/>
            <a:ext cx="1826670" cy="21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7" h="21600" extrusionOk="0">
                <a:moveTo>
                  <a:pt x="21253" y="10540"/>
                </a:moveTo>
                <a:lnTo>
                  <a:pt x="16542" y="6542"/>
                </a:lnTo>
                <a:lnTo>
                  <a:pt x="16542" y="3029"/>
                </a:lnTo>
                <a:cubicBezTo>
                  <a:pt x="16542" y="2510"/>
                  <a:pt x="16052" y="2094"/>
                  <a:pt x="15440" y="2094"/>
                </a:cubicBezTo>
                <a:lnTo>
                  <a:pt x="13992" y="2094"/>
                </a:lnTo>
                <a:cubicBezTo>
                  <a:pt x="13380" y="2094"/>
                  <a:pt x="12891" y="2510"/>
                  <a:pt x="12891" y="3029"/>
                </a:cubicBezTo>
                <a:lnTo>
                  <a:pt x="12891" y="3392"/>
                </a:lnTo>
                <a:lnTo>
                  <a:pt x="8893" y="0"/>
                </a:lnTo>
                <a:lnTo>
                  <a:pt x="0" y="7546"/>
                </a:lnTo>
                <a:lnTo>
                  <a:pt x="897" y="8238"/>
                </a:lnTo>
                <a:lnTo>
                  <a:pt x="8913" y="1437"/>
                </a:lnTo>
                <a:lnTo>
                  <a:pt x="14114" y="5850"/>
                </a:lnTo>
                <a:lnTo>
                  <a:pt x="14114" y="3133"/>
                </a:lnTo>
                <a:lnTo>
                  <a:pt x="15338" y="3133"/>
                </a:lnTo>
                <a:lnTo>
                  <a:pt x="15338" y="6975"/>
                </a:lnTo>
                <a:lnTo>
                  <a:pt x="19927" y="10869"/>
                </a:lnTo>
                <a:lnTo>
                  <a:pt x="18377" y="10869"/>
                </a:lnTo>
                <a:lnTo>
                  <a:pt x="18377" y="21081"/>
                </a:lnTo>
                <a:cubicBezTo>
                  <a:pt x="18377" y="21358"/>
                  <a:pt x="18642" y="21600"/>
                  <a:pt x="18989" y="21600"/>
                </a:cubicBezTo>
                <a:cubicBezTo>
                  <a:pt x="19316" y="21600"/>
                  <a:pt x="19601" y="21375"/>
                  <a:pt x="19601" y="21081"/>
                </a:cubicBezTo>
                <a:lnTo>
                  <a:pt x="19601" y="11890"/>
                </a:lnTo>
                <a:lnTo>
                  <a:pt x="20600" y="11890"/>
                </a:lnTo>
                <a:cubicBezTo>
                  <a:pt x="20988" y="11890"/>
                  <a:pt x="21314" y="11700"/>
                  <a:pt x="21457" y="11406"/>
                </a:cubicBezTo>
                <a:cubicBezTo>
                  <a:pt x="21600" y="11112"/>
                  <a:pt x="21518" y="10765"/>
                  <a:pt x="21253" y="10540"/>
                </a:cubicBezTo>
                <a:close/>
              </a:path>
            </a:pathLst>
          </a:custGeom>
          <a:solidFill>
            <a:srgbClr val="48C5E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68F2258D-9D85-48A4-061E-07B93213E438}"/>
              </a:ext>
            </a:extLst>
          </p:cNvPr>
          <p:cNvSpPr>
            <a:spLocks noChangeAspect="1"/>
          </p:cNvSpPr>
          <p:nvPr/>
        </p:nvSpPr>
        <p:spPr>
          <a:xfrm>
            <a:off x="6011514" y="4779666"/>
            <a:ext cx="1826675" cy="21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7" h="21600" extrusionOk="0">
                <a:moveTo>
                  <a:pt x="21253" y="10540"/>
                </a:moveTo>
                <a:lnTo>
                  <a:pt x="16542" y="6542"/>
                </a:lnTo>
                <a:lnTo>
                  <a:pt x="16542" y="3029"/>
                </a:lnTo>
                <a:cubicBezTo>
                  <a:pt x="16542" y="2510"/>
                  <a:pt x="16052" y="2094"/>
                  <a:pt x="15440" y="2094"/>
                </a:cubicBezTo>
                <a:lnTo>
                  <a:pt x="13992" y="2094"/>
                </a:lnTo>
                <a:cubicBezTo>
                  <a:pt x="13380" y="2094"/>
                  <a:pt x="12891" y="2510"/>
                  <a:pt x="12891" y="3029"/>
                </a:cubicBezTo>
                <a:lnTo>
                  <a:pt x="12891" y="3392"/>
                </a:lnTo>
                <a:lnTo>
                  <a:pt x="8893" y="0"/>
                </a:lnTo>
                <a:lnTo>
                  <a:pt x="0" y="7546"/>
                </a:lnTo>
                <a:lnTo>
                  <a:pt x="897" y="8238"/>
                </a:lnTo>
                <a:lnTo>
                  <a:pt x="8913" y="1437"/>
                </a:lnTo>
                <a:lnTo>
                  <a:pt x="14114" y="5850"/>
                </a:lnTo>
                <a:lnTo>
                  <a:pt x="14114" y="3133"/>
                </a:lnTo>
                <a:lnTo>
                  <a:pt x="15338" y="3133"/>
                </a:lnTo>
                <a:lnTo>
                  <a:pt x="15338" y="6975"/>
                </a:lnTo>
                <a:lnTo>
                  <a:pt x="19927" y="10869"/>
                </a:lnTo>
                <a:lnTo>
                  <a:pt x="18377" y="10869"/>
                </a:lnTo>
                <a:lnTo>
                  <a:pt x="18377" y="21081"/>
                </a:lnTo>
                <a:cubicBezTo>
                  <a:pt x="18377" y="21358"/>
                  <a:pt x="18642" y="21600"/>
                  <a:pt x="18989" y="21600"/>
                </a:cubicBezTo>
                <a:cubicBezTo>
                  <a:pt x="19315" y="21600"/>
                  <a:pt x="19601" y="21375"/>
                  <a:pt x="19601" y="21081"/>
                </a:cubicBezTo>
                <a:lnTo>
                  <a:pt x="19601" y="11890"/>
                </a:lnTo>
                <a:lnTo>
                  <a:pt x="20600" y="11890"/>
                </a:lnTo>
                <a:cubicBezTo>
                  <a:pt x="20988" y="11890"/>
                  <a:pt x="21314" y="11700"/>
                  <a:pt x="21457" y="11406"/>
                </a:cubicBezTo>
                <a:cubicBezTo>
                  <a:pt x="21600" y="11112"/>
                  <a:pt x="21518" y="10765"/>
                  <a:pt x="21253" y="10540"/>
                </a:cubicBezTo>
                <a:close/>
              </a:path>
            </a:pathLst>
          </a:custGeom>
          <a:solidFill>
            <a:srgbClr val="A2B96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B31B3BEF-5724-1735-35E6-D3AB2E1A1F83}"/>
              </a:ext>
            </a:extLst>
          </p:cNvPr>
          <p:cNvSpPr>
            <a:spLocks noChangeAspect="1"/>
          </p:cNvSpPr>
          <p:nvPr/>
        </p:nvSpPr>
        <p:spPr>
          <a:xfrm>
            <a:off x="7557776" y="4779666"/>
            <a:ext cx="1826675" cy="21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7" h="21600" extrusionOk="0">
                <a:moveTo>
                  <a:pt x="21253" y="10540"/>
                </a:moveTo>
                <a:lnTo>
                  <a:pt x="16542" y="6542"/>
                </a:lnTo>
                <a:lnTo>
                  <a:pt x="16542" y="3029"/>
                </a:lnTo>
                <a:cubicBezTo>
                  <a:pt x="16542" y="2510"/>
                  <a:pt x="16052" y="2094"/>
                  <a:pt x="15440" y="2094"/>
                </a:cubicBezTo>
                <a:lnTo>
                  <a:pt x="13992" y="2094"/>
                </a:lnTo>
                <a:cubicBezTo>
                  <a:pt x="13380" y="2094"/>
                  <a:pt x="12891" y="2510"/>
                  <a:pt x="12891" y="3029"/>
                </a:cubicBezTo>
                <a:lnTo>
                  <a:pt x="12891" y="3392"/>
                </a:lnTo>
                <a:lnTo>
                  <a:pt x="8893" y="0"/>
                </a:lnTo>
                <a:lnTo>
                  <a:pt x="0" y="7546"/>
                </a:lnTo>
                <a:lnTo>
                  <a:pt x="897" y="8238"/>
                </a:lnTo>
                <a:lnTo>
                  <a:pt x="8913" y="1437"/>
                </a:lnTo>
                <a:lnTo>
                  <a:pt x="14114" y="5850"/>
                </a:lnTo>
                <a:lnTo>
                  <a:pt x="14114" y="3133"/>
                </a:lnTo>
                <a:lnTo>
                  <a:pt x="15338" y="3133"/>
                </a:lnTo>
                <a:lnTo>
                  <a:pt x="15338" y="6975"/>
                </a:lnTo>
                <a:lnTo>
                  <a:pt x="19927" y="10869"/>
                </a:lnTo>
                <a:lnTo>
                  <a:pt x="18377" y="10869"/>
                </a:lnTo>
                <a:lnTo>
                  <a:pt x="18377" y="21081"/>
                </a:lnTo>
                <a:cubicBezTo>
                  <a:pt x="18377" y="21358"/>
                  <a:pt x="18642" y="21600"/>
                  <a:pt x="18989" y="21600"/>
                </a:cubicBezTo>
                <a:cubicBezTo>
                  <a:pt x="19315" y="21600"/>
                  <a:pt x="19601" y="21375"/>
                  <a:pt x="19601" y="21081"/>
                </a:cubicBezTo>
                <a:lnTo>
                  <a:pt x="19601" y="11890"/>
                </a:lnTo>
                <a:lnTo>
                  <a:pt x="20600" y="11890"/>
                </a:lnTo>
                <a:cubicBezTo>
                  <a:pt x="20988" y="11890"/>
                  <a:pt x="21314" y="11700"/>
                  <a:pt x="21457" y="11406"/>
                </a:cubicBezTo>
                <a:cubicBezTo>
                  <a:pt x="21600" y="11112"/>
                  <a:pt x="21518" y="10765"/>
                  <a:pt x="21253" y="1054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069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3FD5F3B-1B40-413A-D390-682C2C27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338" y="1373992"/>
            <a:ext cx="4814923" cy="8715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0A0A1F1-A402-8470-235B-62D9F305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823" y="1388280"/>
            <a:ext cx="4843498" cy="8572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2EFBCE1-00EE-6029-20E9-0A1450104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843" y="2669773"/>
            <a:ext cx="4543458" cy="171927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DE74AD5-044F-0AA2-87AD-FCBEA445FDD1}"/>
              </a:ext>
            </a:extLst>
          </p:cNvPr>
          <p:cNvSpPr txBox="1"/>
          <p:nvPr/>
        </p:nvSpPr>
        <p:spPr>
          <a:xfrm>
            <a:off x="1987550" y="730986"/>
            <a:ext cx="5509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dirty="0">
                <a:solidFill>
                  <a:schemeClr val="accent6">
                    <a:lumMod val="75000"/>
                  </a:schemeClr>
                </a:solidFill>
                <a:latin typeface="Montserrat SemiBold" panose="00000700000000000000" pitchFamily="2" charset="0"/>
              </a:rPr>
              <a:t>Censo de Población y Vivienda, 2020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BB98C28-8563-27F5-EEE7-0954E9D7E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61" y="2851032"/>
            <a:ext cx="5100828" cy="2520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03B4E6A-7FF2-0321-F236-35569E3E52BD}"/>
              </a:ext>
            </a:extLst>
          </p:cNvPr>
          <p:cNvSpPr txBox="1"/>
          <p:nvPr/>
        </p:nvSpPr>
        <p:spPr>
          <a:xfrm>
            <a:off x="909661" y="2437478"/>
            <a:ext cx="499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latin typeface="Montserrat Medium" panose="00000600000000000000" pitchFamily="2" charset="0"/>
              </a:rPr>
              <a:t>Lugar de empadronamiento y de residencia habitual</a:t>
            </a:r>
          </a:p>
        </p:txBody>
      </p:sp>
    </p:spTree>
    <p:extLst>
      <p:ext uri="{BB962C8B-B14F-4D97-AF65-F5344CB8AC3E}">
        <p14:creationId xmlns:p14="http://schemas.microsoft.com/office/powerpoint/2010/main" val="152178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F7C060-D9B0-8377-0DCE-9FC3D0215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03A1EFF-5E9A-D371-1C81-EE09525C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27" y="1523610"/>
            <a:ext cx="4082039" cy="304674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1CA38C6-E4AB-1DED-3B8E-CA322F21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54" y="1578680"/>
            <a:ext cx="3648774" cy="171097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F6397CC-36B8-43DD-8EA6-0DF98B7B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19" y="3433582"/>
            <a:ext cx="3929278" cy="2963751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5D6502AD-8CB6-230C-7856-F7F95C44F43B}"/>
              </a:ext>
            </a:extLst>
          </p:cNvPr>
          <p:cNvSpPr txBox="1"/>
          <p:nvPr/>
        </p:nvSpPr>
        <p:spPr>
          <a:xfrm>
            <a:off x="2137515" y="508736"/>
            <a:ext cx="5509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dirty="0">
                <a:solidFill>
                  <a:schemeClr val="accent6">
                    <a:lumMod val="75000"/>
                  </a:schemeClr>
                </a:solidFill>
                <a:latin typeface="Montserrat SemiBold" panose="00000700000000000000" pitchFamily="2" charset="0"/>
              </a:rPr>
              <a:t>Censo de Población y Vivienda, 2020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AAF4132-2D84-D7A2-B784-2057485BAA96}"/>
              </a:ext>
            </a:extLst>
          </p:cNvPr>
          <p:cNvSpPr txBox="1"/>
          <p:nvPr/>
        </p:nvSpPr>
        <p:spPr>
          <a:xfrm>
            <a:off x="1955800" y="1136841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Lugar de nacimiento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06FFD39-9488-F9E1-76FE-4A864087D8EC}"/>
              </a:ext>
            </a:extLst>
          </p:cNvPr>
          <p:cNvSpPr txBox="1"/>
          <p:nvPr/>
        </p:nvSpPr>
        <p:spPr>
          <a:xfrm>
            <a:off x="6501554" y="1054279"/>
            <a:ext cx="39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Lugar de residencia hace 5 años</a:t>
            </a:r>
          </a:p>
        </p:txBody>
      </p:sp>
    </p:spTree>
    <p:extLst>
      <p:ext uri="{BB962C8B-B14F-4D97-AF65-F5344CB8AC3E}">
        <p14:creationId xmlns:p14="http://schemas.microsoft.com/office/powerpoint/2010/main" val="56772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0C89743-C02E-30BD-2FCE-96E695BA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357" y="1474567"/>
            <a:ext cx="3866373" cy="21126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460E75-F908-9906-5A54-33117073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882" y="3692550"/>
            <a:ext cx="3238661" cy="265671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B20DF1-CBC5-82F3-E2AC-3B4D6C6F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775" y="1640180"/>
            <a:ext cx="2442768" cy="29390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C689C86-A5B8-5901-F07C-E3FB20178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672" y="1640179"/>
            <a:ext cx="2348415" cy="279393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49297F9-5451-4701-761C-76CE1B265C33}"/>
              </a:ext>
            </a:extLst>
          </p:cNvPr>
          <p:cNvSpPr txBox="1"/>
          <p:nvPr/>
        </p:nvSpPr>
        <p:spPr>
          <a:xfrm>
            <a:off x="2137515" y="508736"/>
            <a:ext cx="5509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dirty="0">
                <a:solidFill>
                  <a:schemeClr val="accent6">
                    <a:lumMod val="75000"/>
                  </a:schemeClr>
                </a:solidFill>
                <a:latin typeface="Montserrat SemiBold" panose="00000700000000000000" pitchFamily="2" charset="0"/>
              </a:rPr>
              <a:t>Censo de Población y Vivienda, 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808541B-1E48-95CF-9EE6-D25A2C41AA7A}"/>
              </a:ext>
            </a:extLst>
          </p:cNvPr>
          <p:cNvSpPr txBox="1"/>
          <p:nvPr/>
        </p:nvSpPr>
        <p:spPr>
          <a:xfrm>
            <a:off x="3053022" y="1105235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Lugar de trabajo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741D69E-0445-BE66-7E08-B2BAB41FFE4A}"/>
              </a:ext>
            </a:extLst>
          </p:cNvPr>
          <p:cNvSpPr txBox="1"/>
          <p:nvPr/>
        </p:nvSpPr>
        <p:spPr>
          <a:xfrm>
            <a:off x="8147536" y="1032663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Lugar de estudio</a:t>
            </a:r>
          </a:p>
        </p:txBody>
      </p:sp>
    </p:spTree>
    <p:extLst>
      <p:ext uri="{BB962C8B-B14F-4D97-AF65-F5344CB8AC3E}">
        <p14:creationId xmlns:p14="http://schemas.microsoft.com/office/powerpoint/2010/main" val="4294043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F537821-4937-BC28-9CE5-1F629E9A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38" y="813717"/>
            <a:ext cx="5799312" cy="21436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C55F88A-9AE8-4630-620A-77F6A98B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462" y="3504598"/>
            <a:ext cx="2897007" cy="316560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701135B-DD00-5FF8-6C8E-ECF755D9CF4A}"/>
              </a:ext>
            </a:extLst>
          </p:cNvPr>
          <p:cNvSpPr txBox="1"/>
          <p:nvPr/>
        </p:nvSpPr>
        <p:spPr>
          <a:xfrm>
            <a:off x="2566988" y="340728"/>
            <a:ext cx="9250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accent1">
                    <a:lumMod val="75000"/>
                  </a:schemeClr>
                </a:solidFill>
                <a:latin typeface="Montserrat Medium" panose="00000600000000000000" pitchFamily="2" charset="0"/>
              </a:rPr>
              <a:t>Encuesta Nacional de Ocupación y Empleo (ENOE)</a:t>
            </a:r>
            <a:endParaRPr lang="es-MX" sz="1800" b="1" dirty="0">
              <a:solidFill>
                <a:schemeClr val="accent1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7FE41D-E2B1-698D-7F5E-13EA6BE9A60D}"/>
              </a:ext>
            </a:extLst>
          </p:cNvPr>
          <p:cNvSpPr txBox="1"/>
          <p:nvPr/>
        </p:nvSpPr>
        <p:spPr>
          <a:xfrm>
            <a:off x="935831" y="3046312"/>
            <a:ext cx="10320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i="0" dirty="0">
                <a:solidFill>
                  <a:schemeClr val="accent1">
                    <a:lumMod val="75000"/>
                  </a:schemeClr>
                </a:solidFill>
                <a:effectLst/>
                <a:latin typeface="Montserrat Medium" panose="00000600000000000000" pitchFamily="2" charset="0"/>
              </a:rPr>
              <a:t>Encuesta Nacional de Victimización y Percepción sobre Seguridad Pública (ENVIPE)  </a:t>
            </a:r>
          </a:p>
        </p:txBody>
      </p:sp>
    </p:spTree>
    <p:extLst>
      <p:ext uri="{BB962C8B-B14F-4D97-AF65-F5344CB8AC3E}">
        <p14:creationId xmlns:p14="http://schemas.microsoft.com/office/powerpoint/2010/main" val="201271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>
            <a:extLst>
              <a:ext uri="{FF2B5EF4-FFF2-40B4-BE49-F238E27FC236}">
                <a16:creationId xmlns:a16="http://schemas.microsoft.com/office/drawing/2014/main" id="{DC44CF87-13EB-B278-0BCB-484D0F9C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4" y="1179641"/>
            <a:ext cx="11256771" cy="4196346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898D2692-5261-274E-E4FE-F268817E1FB3}"/>
              </a:ext>
            </a:extLst>
          </p:cNvPr>
          <p:cNvSpPr txBox="1"/>
          <p:nvPr/>
        </p:nvSpPr>
        <p:spPr>
          <a:xfrm>
            <a:off x="2038350" y="450850"/>
            <a:ext cx="563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SemiBold" panose="00000700000000000000" pitchFamily="2" charset="0"/>
              </a:rPr>
              <a:t>Niveles de representatividad en las encuestas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C22510C-F431-E87A-F464-567F69849370}"/>
              </a:ext>
            </a:extLst>
          </p:cNvPr>
          <p:cNvSpPr/>
          <p:nvPr/>
        </p:nvSpPr>
        <p:spPr>
          <a:xfrm>
            <a:off x="5447607" y="4527665"/>
            <a:ext cx="193964" cy="23829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E07826B-0689-5B73-4639-9200F4C39643}"/>
              </a:ext>
            </a:extLst>
          </p:cNvPr>
          <p:cNvSpPr/>
          <p:nvPr/>
        </p:nvSpPr>
        <p:spPr>
          <a:xfrm>
            <a:off x="6550431" y="4527665"/>
            <a:ext cx="193964" cy="238299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978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D9CA1-BCE3-0BBF-7B2D-BE01BE362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208" y="314325"/>
            <a:ext cx="3469640" cy="396875"/>
          </a:xfrm>
        </p:spPr>
        <p:txBody>
          <a:bodyPr>
            <a:normAutofit fontScale="90000"/>
          </a:bodyPr>
          <a:lstStyle/>
          <a:p>
            <a:r>
              <a:rPr lang="es-MX" sz="2400" dirty="0">
                <a:latin typeface="Montserrat SemiBold" panose="00000700000000000000" pitchFamily="2" charset="0"/>
              </a:rPr>
              <a:t>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289C1A-5A20-2270-4FDE-BF593760E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508" y="819150"/>
            <a:ext cx="8323584" cy="4889500"/>
          </a:xfrm>
        </p:spPr>
        <p:txBody>
          <a:bodyPr>
            <a:normAutofit/>
          </a:bodyPr>
          <a:lstStyle/>
          <a:p>
            <a:r>
              <a:rPr lang="es-MX" sz="1800" dirty="0">
                <a:latin typeface="Montserrat Medium" panose="00000600000000000000" pitchFamily="2" charset="0"/>
              </a:rPr>
              <a:t>Leer los cuestionarios y metodologías</a:t>
            </a:r>
          </a:p>
          <a:p>
            <a:r>
              <a:rPr lang="es-MX" sz="1800" dirty="0">
                <a:latin typeface="Montserrat Medium" panose="00000600000000000000" pitchFamily="2" charset="0"/>
              </a:rPr>
              <a:t>Si se requiere hablar de la representatividad cuidar los valores muestrales (30 casos mínimos)</a:t>
            </a:r>
          </a:p>
          <a:p>
            <a:r>
              <a:rPr lang="es-MX" sz="1800" dirty="0">
                <a:latin typeface="Montserrat Medium" panose="00000600000000000000" pitchFamily="2" charset="0"/>
              </a:rPr>
              <a:t>Eventos </a:t>
            </a:r>
          </a:p>
          <a:p>
            <a:r>
              <a:rPr lang="es-MX" sz="1800" dirty="0">
                <a:latin typeface="Montserrat Medium" panose="00000600000000000000" pitchFamily="2" charset="0"/>
              </a:rPr>
              <a:t>Año de captación </a:t>
            </a:r>
          </a:p>
          <a:p>
            <a:r>
              <a:rPr lang="es-MX" sz="1800" dirty="0">
                <a:latin typeface="Montserrat Medium" panose="00000600000000000000" pitchFamily="2" charset="0"/>
              </a:rPr>
              <a:t>Filtros correspondientes</a:t>
            </a:r>
          </a:p>
          <a:p>
            <a:r>
              <a:rPr lang="es-MX" sz="1800" dirty="0">
                <a:latin typeface="Montserrat Medium" panose="00000600000000000000" pitchFamily="2" charset="0"/>
              </a:rPr>
              <a:t>Factores de expansión</a:t>
            </a:r>
          </a:p>
          <a:p>
            <a:r>
              <a:rPr lang="es-MX" sz="1800" dirty="0">
                <a:latin typeface="Montserrat Medium" panose="00000600000000000000" pitchFamily="2" charset="0"/>
              </a:rPr>
              <a:t>Claves geoestadísticas</a:t>
            </a:r>
          </a:p>
          <a:p>
            <a:r>
              <a:rPr lang="es-MX" sz="1800" dirty="0">
                <a:latin typeface="Montserrat Medium" panose="00000600000000000000" pitchFamily="2" charset="0"/>
              </a:rPr>
              <a:t>Métodos de </a:t>
            </a:r>
            <a:r>
              <a:rPr lang="es-MX" sz="1800" dirty="0" err="1">
                <a:latin typeface="Montserrat Medium" panose="00000600000000000000" pitchFamily="2" charset="0"/>
              </a:rPr>
              <a:t>reemuesteo</a:t>
            </a:r>
            <a:endParaRPr lang="es-MX" sz="1800" dirty="0">
              <a:latin typeface="Montserrat Medium" panose="000006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D58FE0-BCA2-4304-854D-5D517DA18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392" y="1931397"/>
            <a:ext cx="6390958" cy="34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2FE95A1-F452-7563-E8B5-A5DA3FC6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51" y="1560754"/>
            <a:ext cx="9061097" cy="3600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4F5FA09-848B-5E43-8441-9A49A873BEDD}"/>
              </a:ext>
            </a:extLst>
          </p:cNvPr>
          <p:cNvSpPr txBox="1"/>
          <p:nvPr/>
        </p:nvSpPr>
        <p:spPr>
          <a:xfrm>
            <a:off x="2216726" y="720436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bg1">
                    <a:lumMod val="50000"/>
                  </a:schemeClr>
                </a:solidFill>
                <a:latin typeface="Montserrat Medium" panose="00000600000000000000" pitchFamily="2" charset="0"/>
              </a:rPr>
              <a:t>Censos y Conteos de Población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CB27813-F91C-117B-EBB8-ADE592C80045}"/>
              </a:ext>
            </a:extLst>
          </p:cNvPr>
          <p:cNvSpPr txBox="1"/>
          <p:nvPr/>
        </p:nvSpPr>
        <p:spPr>
          <a:xfrm>
            <a:off x="2105890" y="246416"/>
            <a:ext cx="58705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500" dirty="0">
                <a:latin typeface="Montserrat Medium" panose="00000600000000000000" pitchFamily="2" charset="0"/>
              </a:rPr>
              <a:t>Principales fuentes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302658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3C324CFB-E5F2-CDFD-EDD4-1711109C45E7}"/>
              </a:ext>
            </a:extLst>
          </p:cNvPr>
          <p:cNvSpPr/>
          <p:nvPr/>
        </p:nvSpPr>
        <p:spPr>
          <a:xfrm>
            <a:off x="4684395" y="1494420"/>
            <a:ext cx="3255016" cy="3255016"/>
          </a:xfrm>
          <a:custGeom>
            <a:avLst/>
            <a:gdLst>
              <a:gd name="connsiteX0" fmla="*/ 553654 w 3255016"/>
              <a:gd name="connsiteY0" fmla="*/ 0 h 3255016"/>
              <a:gd name="connsiteX1" fmla="*/ 1485900 w 3255016"/>
              <a:gd name="connsiteY1" fmla="*/ 0 h 3255016"/>
              <a:gd name="connsiteX2" fmla="*/ 3255016 w 3255016"/>
              <a:gd name="connsiteY2" fmla="*/ 1769129 h 3255016"/>
              <a:gd name="connsiteX3" fmla="*/ 3255016 w 3255016"/>
              <a:gd name="connsiteY3" fmla="*/ 2701362 h 3255016"/>
              <a:gd name="connsiteX4" fmla="*/ 2701362 w 3255016"/>
              <a:gd name="connsiteY4" fmla="*/ 3255016 h 3255016"/>
              <a:gd name="connsiteX5" fmla="*/ 1779274 w 3255016"/>
              <a:gd name="connsiteY5" fmla="*/ 3255016 h 3255016"/>
              <a:gd name="connsiteX6" fmla="*/ 0 w 3255016"/>
              <a:gd name="connsiteY6" fmla="*/ 1474160 h 3255016"/>
              <a:gd name="connsiteX7" fmla="*/ 0 w 3255016"/>
              <a:gd name="connsiteY7" fmla="*/ 553654 h 3255016"/>
              <a:gd name="connsiteX8" fmla="*/ 553654 w 3255016"/>
              <a:gd name="connsiteY8" fmla="*/ 0 h 3255016"/>
              <a:gd name="connsiteX0" fmla="*/ 553654 w 3255016"/>
              <a:gd name="connsiteY0" fmla="*/ 0 h 3255016"/>
              <a:gd name="connsiteX1" fmla="*/ 1485900 w 3255016"/>
              <a:gd name="connsiteY1" fmla="*/ 0 h 3255016"/>
              <a:gd name="connsiteX2" fmla="*/ 2366672 w 3255016"/>
              <a:gd name="connsiteY2" fmla="*/ 887187 h 3255016"/>
              <a:gd name="connsiteX3" fmla="*/ 3255016 w 3255016"/>
              <a:gd name="connsiteY3" fmla="*/ 1769129 h 3255016"/>
              <a:gd name="connsiteX4" fmla="*/ 3255016 w 3255016"/>
              <a:gd name="connsiteY4" fmla="*/ 2701362 h 3255016"/>
              <a:gd name="connsiteX5" fmla="*/ 2701362 w 3255016"/>
              <a:gd name="connsiteY5" fmla="*/ 3255016 h 3255016"/>
              <a:gd name="connsiteX6" fmla="*/ 1779274 w 3255016"/>
              <a:gd name="connsiteY6" fmla="*/ 3255016 h 3255016"/>
              <a:gd name="connsiteX7" fmla="*/ 0 w 3255016"/>
              <a:gd name="connsiteY7" fmla="*/ 1474160 h 3255016"/>
              <a:gd name="connsiteX8" fmla="*/ 0 w 3255016"/>
              <a:gd name="connsiteY8" fmla="*/ 553654 h 3255016"/>
              <a:gd name="connsiteX9" fmla="*/ 553654 w 3255016"/>
              <a:gd name="connsiteY9" fmla="*/ 0 h 3255016"/>
              <a:gd name="connsiteX0" fmla="*/ 553654 w 3255016"/>
              <a:gd name="connsiteY0" fmla="*/ 0 h 3255016"/>
              <a:gd name="connsiteX1" fmla="*/ 1485900 w 3255016"/>
              <a:gd name="connsiteY1" fmla="*/ 0 h 3255016"/>
              <a:gd name="connsiteX2" fmla="*/ 2619591 w 3255016"/>
              <a:gd name="connsiteY2" fmla="*/ 744515 h 3255016"/>
              <a:gd name="connsiteX3" fmla="*/ 3255016 w 3255016"/>
              <a:gd name="connsiteY3" fmla="*/ 1769129 h 3255016"/>
              <a:gd name="connsiteX4" fmla="*/ 3255016 w 3255016"/>
              <a:gd name="connsiteY4" fmla="*/ 2701362 h 3255016"/>
              <a:gd name="connsiteX5" fmla="*/ 2701362 w 3255016"/>
              <a:gd name="connsiteY5" fmla="*/ 3255016 h 3255016"/>
              <a:gd name="connsiteX6" fmla="*/ 1779274 w 3255016"/>
              <a:gd name="connsiteY6" fmla="*/ 3255016 h 3255016"/>
              <a:gd name="connsiteX7" fmla="*/ 0 w 3255016"/>
              <a:gd name="connsiteY7" fmla="*/ 1474160 h 3255016"/>
              <a:gd name="connsiteX8" fmla="*/ 0 w 3255016"/>
              <a:gd name="connsiteY8" fmla="*/ 553654 h 3255016"/>
              <a:gd name="connsiteX9" fmla="*/ 553654 w 3255016"/>
              <a:gd name="connsiteY9" fmla="*/ 0 h 3255016"/>
              <a:gd name="connsiteX0" fmla="*/ 553654 w 3255016"/>
              <a:gd name="connsiteY0" fmla="*/ 0 h 3255016"/>
              <a:gd name="connsiteX1" fmla="*/ 1485900 w 3255016"/>
              <a:gd name="connsiteY1" fmla="*/ 0 h 3255016"/>
              <a:gd name="connsiteX2" fmla="*/ 2619591 w 3255016"/>
              <a:gd name="connsiteY2" fmla="*/ 744515 h 3255016"/>
              <a:gd name="connsiteX3" fmla="*/ 3255016 w 3255016"/>
              <a:gd name="connsiteY3" fmla="*/ 1769129 h 3255016"/>
              <a:gd name="connsiteX4" fmla="*/ 3255016 w 3255016"/>
              <a:gd name="connsiteY4" fmla="*/ 2701362 h 3255016"/>
              <a:gd name="connsiteX5" fmla="*/ 2701362 w 3255016"/>
              <a:gd name="connsiteY5" fmla="*/ 3255016 h 3255016"/>
              <a:gd name="connsiteX6" fmla="*/ 1779274 w 3255016"/>
              <a:gd name="connsiteY6" fmla="*/ 3255016 h 3255016"/>
              <a:gd name="connsiteX7" fmla="*/ 855642 w 3255016"/>
              <a:gd name="connsiteY7" fmla="*/ 2333366 h 3255016"/>
              <a:gd name="connsiteX8" fmla="*/ 0 w 3255016"/>
              <a:gd name="connsiteY8" fmla="*/ 1474160 h 3255016"/>
              <a:gd name="connsiteX9" fmla="*/ 0 w 3255016"/>
              <a:gd name="connsiteY9" fmla="*/ 553654 h 3255016"/>
              <a:gd name="connsiteX10" fmla="*/ 553654 w 3255016"/>
              <a:gd name="connsiteY10" fmla="*/ 0 h 3255016"/>
              <a:gd name="connsiteX0" fmla="*/ 553654 w 3255016"/>
              <a:gd name="connsiteY0" fmla="*/ 0 h 3255016"/>
              <a:gd name="connsiteX1" fmla="*/ 1485900 w 3255016"/>
              <a:gd name="connsiteY1" fmla="*/ 0 h 3255016"/>
              <a:gd name="connsiteX2" fmla="*/ 2619591 w 3255016"/>
              <a:gd name="connsiteY2" fmla="*/ 744515 h 3255016"/>
              <a:gd name="connsiteX3" fmla="*/ 3255016 w 3255016"/>
              <a:gd name="connsiteY3" fmla="*/ 1769129 h 3255016"/>
              <a:gd name="connsiteX4" fmla="*/ 3255016 w 3255016"/>
              <a:gd name="connsiteY4" fmla="*/ 2701362 h 3255016"/>
              <a:gd name="connsiteX5" fmla="*/ 2701362 w 3255016"/>
              <a:gd name="connsiteY5" fmla="*/ 3255016 h 3255016"/>
              <a:gd name="connsiteX6" fmla="*/ 1779274 w 3255016"/>
              <a:gd name="connsiteY6" fmla="*/ 3255016 h 3255016"/>
              <a:gd name="connsiteX7" fmla="*/ 505446 w 3255016"/>
              <a:gd name="connsiteY7" fmla="*/ 2560344 h 3255016"/>
              <a:gd name="connsiteX8" fmla="*/ 0 w 3255016"/>
              <a:gd name="connsiteY8" fmla="*/ 1474160 h 3255016"/>
              <a:gd name="connsiteX9" fmla="*/ 0 w 3255016"/>
              <a:gd name="connsiteY9" fmla="*/ 553654 h 3255016"/>
              <a:gd name="connsiteX10" fmla="*/ 553654 w 3255016"/>
              <a:gd name="connsiteY10" fmla="*/ 0 h 325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55016" h="3255016">
                <a:moveTo>
                  <a:pt x="553654" y="0"/>
                </a:moveTo>
                <a:lnTo>
                  <a:pt x="1485900" y="0"/>
                </a:lnTo>
                <a:lnTo>
                  <a:pt x="2619591" y="744515"/>
                </a:lnTo>
                <a:lnTo>
                  <a:pt x="3255016" y="1769129"/>
                </a:lnTo>
                <a:lnTo>
                  <a:pt x="3255016" y="2701362"/>
                </a:lnTo>
                <a:cubicBezTo>
                  <a:pt x="3255016" y="3007424"/>
                  <a:pt x="3007424" y="3255016"/>
                  <a:pt x="2701362" y="3255016"/>
                </a:cubicBezTo>
                <a:lnTo>
                  <a:pt x="1779274" y="3255016"/>
                </a:lnTo>
                <a:lnTo>
                  <a:pt x="505446" y="2560344"/>
                </a:lnTo>
                <a:lnTo>
                  <a:pt x="0" y="1474160"/>
                </a:lnTo>
                <a:lnTo>
                  <a:pt x="0" y="553654"/>
                </a:lnTo>
                <a:cubicBezTo>
                  <a:pt x="0" y="247592"/>
                  <a:pt x="247592" y="0"/>
                  <a:pt x="553654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35FA849D-C84E-80A2-80DC-9A77A59D3452}"/>
              </a:ext>
            </a:extLst>
          </p:cNvPr>
          <p:cNvSpPr/>
          <p:nvPr/>
        </p:nvSpPr>
        <p:spPr>
          <a:xfrm>
            <a:off x="6170295" y="1494420"/>
            <a:ext cx="1769116" cy="2016638"/>
          </a:xfrm>
          <a:custGeom>
            <a:avLst/>
            <a:gdLst>
              <a:gd name="connsiteX0" fmla="*/ 0 w 2016624"/>
              <a:gd name="connsiteY0" fmla="*/ 0 h 2016638"/>
              <a:gd name="connsiteX1" fmla="*/ 247508 w 2016624"/>
              <a:gd name="connsiteY1" fmla="*/ 0 h 2016638"/>
              <a:gd name="connsiteX2" fmla="*/ 1381199 w 2016624"/>
              <a:gd name="connsiteY2" fmla="*/ 744515 h 2016638"/>
              <a:gd name="connsiteX3" fmla="*/ 2016624 w 2016624"/>
              <a:gd name="connsiteY3" fmla="*/ 1769129 h 2016638"/>
              <a:gd name="connsiteX4" fmla="*/ 2016624 w 2016624"/>
              <a:gd name="connsiteY4" fmla="*/ 2016638 h 2016638"/>
              <a:gd name="connsiteX0" fmla="*/ 1769116 w 1769116"/>
              <a:gd name="connsiteY0" fmla="*/ 2016638 h 2016638"/>
              <a:gd name="connsiteX1" fmla="*/ 0 w 1769116"/>
              <a:gd name="connsiteY1" fmla="*/ 0 h 2016638"/>
              <a:gd name="connsiteX2" fmla="*/ 1133691 w 1769116"/>
              <a:gd name="connsiteY2" fmla="*/ 744515 h 2016638"/>
              <a:gd name="connsiteX3" fmla="*/ 1769116 w 1769116"/>
              <a:gd name="connsiteY3" fmla="*/ 1769129 h 2016638"/>
              <a:gd name="connsiteX4" fmla="*/ 1769116 w 1769116"/>
              <a:gd name="connsiteY4" fmla="*/ 2016638 h 20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116" h="2016638">
                <a:moveTo>
                  <a:pt x="1769116" y="2016638"/>
                </a:moveTo>
                <a:lnTo>
                  <a:pt x="0" y="0"/>
                </a:lnTo>
                <a:lnTo>
                  <a:pt x="1133691" y="744515"/>
                </a:lnTo>
                <a:lnTo>
                  <a:pt x="1769116" y="1769129"/>
                </a:lnTo>
                <a:lnTo>
                  <a:pt x="1769116" y="2016638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9" name="Freeform: Shape 14">
            <a:extLst>
              <a:ext uri="{FF2B5EF4-FFF2-40B4-BE49-F238E27FC236}">
                <a16:creationId xmlns:a16="http://schemas.microsoft.com/office/drawing/2014/main" id="{CC67EC32-063B-14F2-77C8-A07CABE536BC}"/>
              </a:ext>
            </a:extLst>
          </p:cNvPr>
          <p:cNvSpPr/>
          <p:nvPr/>
        </p:nvSpPr>
        <p:spPr>
          <a:xfrm>
            <a:off x="4684395" y="2714495"/>
            <a:ext cx="1779274" cy="2034941"/>
          </a:xfrm>
          <a:custGeom>
            <a:avLst/>
            <a:gdLst>
              <a:gd name="connsiteX0" fmla="*/ 0 w 2033134"/>
              <a:gd name="connsiteY0" fmla="*/ 0 h 2034941"/>
              <a:gd name="connsiteX1" fmla="*/ 2033134 w 2033134"/>
              <a:gd name="connsiteY1" fmla="*/ 2034941 h 2034941"/>
              <a:gd name="connsiteX2" fmla="*/ 1779274 w 2033134"/>
              <a:gd name="connsiteY2" fmla="*/ 2034941 h 2034941"/>
              <a:gd name="connsiteX3" fmla="*/ 505446 w 2033134"/>
              <a:gd name="connsiteY3" fmla="*/ 1340269 h 2034941"/>
              <a:gd name="connsiteX4" fmla="*/ 0 w 2033134"/>
              <a:gd name="connsiteY4" fmla="*/ 254085 h 2034941"/>
              <a:gd name="connsiteX0" fmla="*/ 0 w 1779274"/>
              <a:gd name="connsiteY0" fmla="*/ 0 h 2034941"/>
              <a:gd name="connsiteX1" fmla="*/ 1779274 w 1779274"/>
              <a:gd name="connsiteY1" fmla="*/ 2034941 h 2034941"/>
              <a:gd name="connsiteX2" fmla="*/ 505446 w 1779274"/>
              <a:gd name="connsiteY2" fmla="*/ 1340269 h 2034941"/>
              <a:gd name="connsiteX3" fmla="*/ 0 w 1779274"/>
              <a:gd name="connsiteY3" fmla="*/ 254085 h 2034941"/>
              <a:gd name="connsiteX4" fmla="*/ 0 w 1779274"/>
              <a:gd name="connsiteY4" fmla="*/ 0 h 203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274" h="2034941">
                <a:moveTo>
                  <a:pt x="0" y="0"/>
                </a:moveTo>
                <a:lnTo>
                  <a:pt x="1779274" y="2034941"/>
                </a:lnTo>
                <a:lnTo>
                  <a:pt x="505446" y="1340269"/>
                </a:lnTo>
                <a:lnTo>
                  <a:pt x="0" y="25408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4D6BF83A-6476-E78C-F0F4-530E89AF31E0}"/>
              </a:ext>
            </a:extLst>
          </p:cNvPr>
          <p:cNvSpPr/>
          <p:nvPr/>
        </p:nvSpPr>
        <p:spPr>
          <a:xfrm>
            <a:off x="6170295" y="1494420"/>
            <a:ext cx="4144009" cy="3263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1" y="11506"/>
                </a:moveTo>
                <a:lnTo>
                  <a:pt x="19905" y="12960"/>
                </a:lnTo>
                <a:cubicBezTo>
                  <a:pt x="19780" y="13120"/>
                  <a:pt x="19581" y="13120"/>
                  <a:pt x="19462" y="12960"/>
                </a:cubicBezTo>
                <a:lnTo>
                  <a:pt x="11373" y="2689"/>
                </a:lnTo>
                <a:cubicBezTo>
                  <a:pt x="10016" y="967"/>
                  <a:pt x="8175" y="0"/>
                  <a:pt x="6256" y="0"/>
                </a:cubicBezTo>
                <a:lnTo>
                  <a:pt x="0" y="0"/>
                </a:lnTo>
                <a:lnTo>
                  <a:pt x="14841" y="18843"/>
                </a:lnTo>
                <a:cubicBezTo>
                  <a:pt x="14967" y="19003"/>
                  <a:pt x="14967" y="19255"/>
                  <a:pt x="14841" y="19406"/>
                </a:cubicBezTo>
                <a:lnTo>
                  <a:pt x="13650" y="20919"/>
                </a:lnTo>
                <a:cubicBezTo>
                  <a:pt x="13451" y="21171"/>
                  <a:pt x="13590" y="21600"/>
                  <a:pt x="13875" y="21600"/>
                </a:cubicBezTo>
                <a:lnTo>
                  <a:pt x="21600" y="21600"/>
                </a:lnTo>
                <a:lnTo>
                  <a:pt x="21600" y="11792"/>
                </a:lnTo>
                <a:cubicBezTo>
                  <a:pt x="21587" y="11439"/>
                  <a:pt x="21249" y="11254"/>
                  <a:pt x="21051" y="11506"/>
                </a:cubicBezTo>
                <a:close/>
              </a:path>
            </a:pathLst>
          </a:custGeom>
          <a:solidFill>
            <a:srgbClr val="81BB4D"/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5B9B4B49-7E71-82E8-AAAB-F5062CFF2251}"/>
              </a:ext>
            </a:extLst>
          </p:cNvPr>
          <p:cNvSpPr/>
          <p:nvPr/>
        </p:nvSpPr>
        <p:spPr>
          <a:xfrm>
            <a:off x="2322197" y="1485537"/>
            <a:ext cx="4141472" cy="3263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63" y="2757"/>
                </a:moveTo>
                <a:cubicBezTo>
                  <a:pt x="6637" y="2597"/>
                  <a:pt x="6637" y="2345"/>
                  <a:pt x="6763" y="2194"/>
                </a:cubicBezTo>
                <a:lnTo>
                  <a:pt x="7955" y="681"/>
                </a:lnTo>
                <a:cubicBezTo>
                  <a:pt x="8154" y="429"/>
                  <a:pt x="8015" y="0"/>
                  <a:pt x="7730" y="0"/>
                </a:cubicBezTo>
                <a:lnTo>
                  <a:pt x="0" y="0"/>
                </a:lnTo>
                <a:lnTo>
                  <a:pt x="0" y="9808"/>
                </a:lnTo>
                <a:cubicBezTo>
                  <a:pt x="0" y="10161"/>
                  <a:pt x="338" y="10346"/>
                  <a:pt x="537" y="10094"/>
                </a:cubicBezTo>
                <a:lnTo>
                  <a:pt x="1682" y="8640"/>
                </a:lnTo>
                <a:cubicBezTo>
                  <a:pt x="1808" y="8480"/>
                  <a:pt x="2007" y="8480"/>
                  <a:pt x="2126" y="8640"/>
                </a:cubicBezTo>
                <a:lnTo>
                  <a:pt x="10220" y="18911"/>
                </a:lnTo>
                <a:cubicBezTo>
                  <a:pt x="11578" y="20633"/>
                  <a:pt x="13420" y="21600"/>
                  <a:pt x="15341" y="21600"/>
                </a:cubicBezTo>
                <a:lnTo>
                  <a:pt x="21600" y="21600"/>
                </a:lnTo>
                <a:lnTo>
                  <a:pt x="6763" y="275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941B34D1-DE4A-1AB0-8C56-38ADDF4D1406}"/>
              </a:ext>
            </a:extLst>
          </p:cNvPr>
          <p:cNvSpPr txBox="1"/>
          <p:nvPr/>
        </p:nvSpPr>
        <p:spPr>
          <a:xfrm rot="2700000">
            <a:off x="3091907" y="3101813"/>
            <a:ext cx="255243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bg1"/>
                </a:solidFill>
              </a:rPr>
              <a:t>Emigrantes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04F20D-3E15-C207-7B29-CCC3DB5420F3}"/>
              </a:ext>
            </a:extLst>
          </p:cNvPr>
          <p:cNvSpPr txBox="1"/>
          <p:nvPr/>
        </p:nvSpPr>
        <p:spPr>
          <a:xfrm rot="2700000">
            <a:off x="6959012" y="2432965"/>
            <a:ext cx="271433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Inmigrantes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E0DD3641-507B-B0D5-54FA-4EA073B64726}"/>
              </a:ext>
            </a:extLst>
          </p:cNvPr>
          <p:cNvSpPr txBox="1"/>
          <p:nvPr/>
        </p:nvSpPr>
        <p:spPr>
          <a:xfrm>
            <a:off x="5151200" y="2533073"/>
            <a:ext cx="232140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Migración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88B5AAA5-EC9C-2BB3-170F-06398B3E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356242"/>
            <a:ext cx="8782050" cy="859196"/>
          </a:xfrm>
        </p:spPr>
        <p:txBody>
          <a:bodyPr/>
          <a:lstStyle/>
          <a:p>
            <a:r>
              <a:rPr lang="es-MX" dirty="0">
                <a:latin typeface="Montserrat SemiBold" panose="00000700000000000000" pitchFamily="2" charset="0"/>
              </a:rPr>
              <a:t>Matriz de origen – destino </a:t>
            </a:r>
          </a:p>
        </p:txBody>
      </p:sp>
    </p:spTree>
    <p:extLst>
      <p:ext uri="{BB962C8B-B14F-4D97-AF65-F5344CB8AC3E}">
        <p14:creationId xmlns:p14="http://schemas.microsoft.com/office/powerpoint/2010/main" val="200254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41C185C2-4A4B-1897-1C6E-C571FD1A92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4765962"/>
                  </p:ext>
                </p:extLst>
              </p:nvPr>
            </p:nvGraphicFramePr>
            <p:xfrm>
              <a:off x="4236242" y="1440656"/>
              <a:ext cx="6533356" cy="379491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12646">
                      <a:extLst>
                        <a:ext uri="{9D8B030D-6E8A-4147-A177-3AD203B41FA5}">
                          <a16:colId xmlns:a16="http://schemas.microsoft.com/office/drawing/2014/main" val="2762971239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2109667719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3190342835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3388893962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1977701905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3151035129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1552300524"/>
                        </a:ext>
                      </a:extLst>
                    </a:gridCol>
                  </a:tblGrid>
                  <a:tr h="230362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 dirty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Lugar de residencia actual</a:t>
                          </a:r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 dirty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Lugar de residencia ANTERIOR</a:t>
                          </a:r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8084258"/>
                      </a:ext>
                    </a:extLst>
                  </a:tr>
                  <a:tr h="533471"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 dirty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[…]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i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Total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2348604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2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[…]</m:t>
                                </m:r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•1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7944614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 dirty="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2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[…]</m:t>
                                </m:r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•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1214213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 dirty="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 dirty="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b="0" i="1" kern="100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2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[…]</m:t>
                                </m:r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•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5231249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[…]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2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[…]</m:t>
                                </m:r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 dirty="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2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[…]</m:t>
                                </m:r>
                              </m:oMath>
                            </m:oMathPara>
                          </a14:m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 dirty="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2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[…]</m:t>
                                </m:r>
                              </m:oMath>
                            </m:oMathPara>
                          </a14:m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2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[…]</m:t>
                                </m:r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2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[…]</m:t>
                                </m:r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2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[…]</m:t>
                                </m:r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56141657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i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2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[…]</m:t>
                                </m:r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0799290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Total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3•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2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[…]</m:t>
                                </m:r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br>
                            <a:rPr lang="es-MX" sz="1200" i="1" kern="100" dirty="0">
                              <a:effectLst/>
                              <a:latin typeface="Montserrat Medium" panose="00000600000000000000" pitchFamily="2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s-MX" sz="12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••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97873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9">
                <a:extLst>
                  <a:ext uri="{FF2B5EF4-FFF2-40B4-BE49-F238E27FC236}">
                    <a16:creationId xmlns:a16="http://schemas.microsoft.com/office/drawing/2014/main" id="{41C185C2-4A4B-1897-1C6E-C571FD1A92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4765962"/>
                  </p:ext>
                </p:extLst>
              </p:nvPr>
            </p:nvGraphicFramePr>
            <p:xfrm>
              <a:off x="4236242" y="1440656"/>
              <a:ext cx="6533356" cy="379491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512646">
                      <a:extLst>
                        <a:ext uri="{9D8B030D-6E8A-4147-A177-3AD203B41FA5}">
                          <a16:colId xmlns:a16="http://schemas.microsoft.com/office/drawing/2014/main" val="2762971239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2109667719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3190342835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3388893962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1977701905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3151035129"/>
                        </a:ext>
                      </a:extLst>
                    </a:gridCol>
                    <a:gridCol w="836785">
                      <a:extLst>
                        <a:ext uri="{9D8B030D-6E8A-4147-A177-3AD203B41FA5}">
                          <a16:colId xmlns:a16="http://schemas.microsoft.com/office/drawing/2014/main" val="1552300524"/>
                        </a:ext>
                      </a:extLst>
                    </a:gridCol>
                  </a:tblGrid>
                  <a:tr h="230362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 dirty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Lugar de residencia actual</a:t>
                          </a:r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 dirty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Lugar de residencia ANTERIOR</a:t>
                          </a:r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8084258"/>
                      </a:ext>
                    </a:extLst>
                  </a:tr>
                  <a:tr h="533471">
                    <a:tc vMerge="1"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 dirty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es-MX" sz="1200" kern="100" dirty="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[…]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i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Total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72348604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0435" t="-155422" r="-500000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2482" t="-155422" r="-403650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79710" t="-155422" r="-300725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83212" t="-155422" r="-202920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8986" t="-155422" r="-101449" b="-5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3942" t="-155422" r="-2190" b="-5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7944614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0435" t="-255422" r="-500000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2482" t="-255422" r="-403650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79710" t="-255422" r="-300725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83212" t="-255422" r="-202920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8986" t="-255422" r="-101449" b="-4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3942" t="-255422" r="-2190" b="-4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1214213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3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0435" t="-355422" r="-500000" b="-3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2482" t="-355422" r="-403650" b="-3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79710" t="-355422" r="-300725" b="-3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83212" t="-355422" r="-202920" b="-3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8986" t="-355422" r="-101449" b="-3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3942" t="-355422" r="-2190" b="-3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5231249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[…]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0435" t="-455422" r="-500000" b="-2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2482" t="-455422" r="-403650" b="-2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79710" t="-455422" r="-300725" b="-2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83212" t="-455422" r="-202920" b="-2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8986" t="-455422" r="-101449" b="-2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3942" t="-455422" r="-2190" b="-2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6141657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i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0435" t="-555422" r="-500000" b="-1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2482" t="-555422" r="-403650" b="-1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79710" t="-555422" r="-300725" b="-1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83212" t="-555422" r="-202920" b="-1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8986" t="-555422" r="-101449" b="-1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3942" t="-555422" r="-2190" b="-10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0799290"/>
                      </a:ext>
                    </a:extLst>
                  </a:tr>
                  <a:tr h="5051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200" kern="0">
                              <a:solidFill>
                                <a:srgbClr val="000000"/>
                              </a:solidFill>
                              <a:effectLst/>
                              <a:latin typeface="Montserrat Medium" panose="00000600000000000000" pitchFamily="2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a:t>Total</a:t>
                          </a:r>
                          <a:endParaRPr lang="es-MX" sz="1200" kern="100">
                            <a:effectLst/>
                            <a:latin typeface="Montserrat Medium" panose="00000600000000000000" pitchFamily="2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4450" marR="44450" marT="0" marB="0" anchor="ctr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0435" t="-655422" r="-500000" b="-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2482" t="-655422" r="-403650" b="-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79710" t="-655422" r="-300725" b="-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83212" t="-655422" r="-202920" b="-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78986" t="-655422" r="-101449" b="-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44450" marR="4445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7F8FA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3942" t="-655422" r="-2190" b="-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97873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35205780-8274-4F27-DE00-C595CD090D76}"/>
              </a:ext>
            </a:extLst>
          </p:cNvPr>
          <p:cNvSpPr txBox="1"/>
          <p:nvPr/>
        </p:nvSpPr>
        <p:spPr>
          <a:xfrm>
            <a:off x="4179092" y="984250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SemiBold" panose="00000700000000000000" pitchFamily="2" charset="0"/>
              </a:rPr>
              <a:t>Matriz de migración: ejemplo general </a:t>
            </a:r>
          </a:p>
        </p:txBody>
      </p:sp>
    </p:spTree>
    <p:extLst>
      <p:ext uri="{BB962C8B-B14F-4D97-AF65-F5344CB8AC3E}">
        <p14:creationId xmlns:p14="http://schemas.microsoft.com/office/powerpoint/2010/main" val="206246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7A6E1-015B-BE0A-E380-E42DA389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000" dirty="0">
                <a:latin typeface="Montserrat SemiBold" panose="00000700000000000000" pitchFamily="2" charset="0"/>
              </a:rPr>
              <a:t>Definición de migración interna: qué es y qué no es</a:t>
            </a:r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178091C9-1DD1-8268-D4C5-B13D54817F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984250"/>
              </p:ext>
            </p:extLst>
          </p:nvPr>
        </p:nvGraphicFramePr>
        <p:xfrm>
          <a:off x="1333501" y="1524001"/>
          <a:ext cx="10382250" cy="4383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1663436" imgH="4924572" progId="Excel.Sheet.12">
                  <p:embed/>
                </p:oleObj>
              </mc:Choice>
              <mc:Fallback>
                <p:oleObj name="Worksheet" r:id="rId2" imgW="11663436" imgH="492457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1" y="1524001"/>
                        <a:ext cx="10382250" cy="4383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459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0B92FE2-829D-BFD7-DFBD-F7F0D3978A86}"/>
              </a:ext>
            </a:extLst>
          </p:cNvPr>
          <p:cNvSpPr txBox="1"/>
          <p:nvPr/>
        </p:nvSpPr>
        <p:spPr>
          <a:xfrm>
            <a:off x="740567" y="279400"/>
            <a:ext cx="646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SemiBold" panose="00000700000000000000" pitchFamily="2" charset="0"/>
              </a:rPr>
              <a:t>Cálculos derivados de la matriz de migración interna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3F593F-B437-0842-25C7-AED69638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70" y="867808"/>
            <a:ext cx="3768756" cy="220806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13BA4C0-DF81-1491-63C5-BE235A774BD4}"/>
              </a:ext>
            </a:extLst>
          </p:cNvPr>
          <p:cNvSpPr txBox="1"/>
          <p:nvPr/>
        </p:nvSpPr>
        <p:spPr>
          <a:xfrm>
            <a:off x="5367338" y="851544"/>
            <a:ext cx="234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Población residente actual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1C4230-0073-582F-DEC8-A09E07875CB2}"/>
              </a:ext>
            </a:extLst>
          </p:cNvPr>
          <p:cNvSpPr txBox="1"/>
          <p:nvPr/>
        </p:nvSpPr>
        <p:spPr>
          <a:xfrm>
            <a:off x="5367338" y="1340949"/>
            <a:ext cx="2449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Población residente anterior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A4708E1-0908-DF67-C9D1-F2E2CA82389B}"/>
              </a:ext>
            </a:extLst>
          </p:cNvPr>
          <p:cNvSpPr txBox="1"/>
          <p:nvPr/>
        </p:nvSpPr>
        <p:spPr>
          <a:xfrm>
            <a:off x="5367338" y="1817978"/>
            <a:ext cx="248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Población no migrante</a:t>
            </a:r>
          </a:p>
          <a:p>
            <a:r>
              <a:rPr lang="es-MX" sz="1200" dirty="0">
                <a:latin typeface="Montserrat SemiBold" panose="00000700000000000000" pitchFamily="2" charset="0"/>
              </a:rPr>
              <a:t>	 (Diagonal de la matriz)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ACF0875-25AB-755B-665C-B952C737363A}"/>
              </a:ext>
            </a:extLst>
          </p:cNvPr>
          <p:cNvSpPr txBox="1"/>
          <p:nvPr/>
        </p:nvSpPr>
        <p:spPr>
          <a:xfrm>
            <a:off x="5384009" y="2496767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Inmigrantes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23242B7-060A-D07C-7AE7-83B98E8B12F8}"/>
              </a:ext>
            </a:extLst>
          </p:cNvPr>
          <p:cNvSpPr txBox="1"/>
          <p:nvPr/>
        </p:nvSpPr>
        <p:spPr>
          <a:xfrm>
            <a:off x="5384009" y="3010381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Emigrantes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F5E1DC9-6694-EF04-E5BB-3AF03A2645EA}"/>
              </a:ext>
            </a:extLst>
          </p:cNvPr>
          <p:cNvSpPr txBox="1"/>
          <p:nvPr/>
        </p:nvSpPr>
        <p:spPr>
          <a:xfrm>
            <a:off x="5380596" y="4444048"/>
            <a:ext cx="25131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Tasa de Inmigración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743C99D-E414-B489-1006-9F7E548FC729}"/>
              </a:ext>
            </a:extLst>
          </p:cNvPr>
          <p:cNvSpPr txBox="1"/>
          <p:nvPr/>
        </p:nvSpPr>
        <p:spPr>
          <a:xfrm>
            <a:off x="5397267" y="4918916"/>
            <a:ext cx="2262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Tasa de Emigración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9A46374-C507-21C7-C0F3-F3FBEBB8DD92}"/>
              </a:ext>
            </a:extLst>
          </p:cNvPr>
          <p:cNvSpPr txBox="1"/>
          <p:nvPr/>
        </p:nvSpPr>
        <p:spPr>
          <a:xfrm>
            <a:off x="5391583" y="3407899"/>
            <a:ext cx="2262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Migración Neta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1C9BAF8-D72C-1341-419D-F14CD84BB383}"/>
              </a:ext>
            </a:extLst>
          </p:cNvPr>
          <p:cNvSpPr txBox="1"/>
          <p:nvPr/>
        </p:nvSpPr>
        <p:spPr>
          <a:xfrm>
            <a:off x="5391583" y="3897304"/>
            <a:ext cx="2262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Migración Bruta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8299131-AE4A-EE62-F9D1-1029DD157FB8}"/>
              </a:ext>
            </a:extLst>
          </p:cNvPr>
          <p:cNvSpPr txBox="1"/>
          <p:nvPr/>
        </p:nvSpPr>
        <p:spPr>
          <a:xfrm>
            <a:off x="5357301" y="5433234"/>
            <a:ext cx="2262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Tasa Neta de Migración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35B9444-702C-38A4-2914-31140213245F}"/>
              </a:ext>
            </a:extLst>
          </p:cNvPr>
          <p:cNvSpPr txBox="1"/>
          <p:nvPr/>
        </p:nvSpPr>
        <p:spPr>
          <a:xfrm>
            <a:off x="5384009" y="5962129"/>
            <a:ext cx="2262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Tasa Bruta de Migración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7D3FCE1-4645-7595-A212-EB5C8429F784}"/>
                  </a:ext>
                </a:extLst>
              </p:cNvPr>
              <p:cNvSpPr txBox="1"/>
              <p:nvPr/>
            </p:nvSpPr>
            <p:spPr>
              <a:xfrm>
                <a:off x="7005500" y="766610"/>
                <a:ext cx="2600326" cy="454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MX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MX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MX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MX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7D3FCE1-4645-7595-A212-EB5C8429F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500" y="766610"/>
                <a:ext cx="2600326" cy="454612"/>
              </a:xfrm>
              <a:prstGeom prst="rect">
                <a:avLst/>
              </a:prstGeom>
              <a:blipFill>
                <a:blip r:embed="rId3"/>
                <a:stretch>
                  <a:fillRect t="-147297" b="-20810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BD02ED90-AB03-8E95-9F82-A5FA4F7075A1}"/>
                  </a:ext>
                </a:extLst>
              </p:cNvPr>
              <p:cNvSpPr txBox="1"/>
              <p:nvPr/>
            </p:nvSpPr>
            <p:spPr>
              <a:xfrm>
                <a:off x="7318130" y="1285336"/>
                <a:ext cx="2036060" cy="433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MX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</m:sub>
                      </m:sSub>
                      <m:r>
                        <a:rPr lang="es-MX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MX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MX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MX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BD02ED90-AB03-8E95-9F82-A5FA4F707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130" y="1285336"/>
                <a:ext cx="2036060" cy="433708"/>
              </a:xfrm>
              <a:prstGeom prst="rect">
                <a:avLst/>
              </a:prstGeom>
              <a:blipFill>
                <a:blip r:embed="rId4"/>
                <a:stretch>
                  <a:fillRect t="-153521" r="-14371" b="-22112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B7731BCA-131F-1902-5F33-B31F95811B2A}"/>
                  </a:ext>
                </a:extLst>
              </p:cNvPr>
              <p:cNvSpPr txBox="1"/>
              <p:nvPr/>
            </p:nvSpPr>
            <p:spPr>
              <a:xfrm>
                <a:off x="7817048" y="1851419"/>
                <a:ext cx="8632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es-MX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B7731BCA-131F-1902-5F33-B31F95811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048" y="1851419"/>
                <a:ext cx="86320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8B8A322-B66D-15CA-6EF1-3DDC54BE8F76}"/>
                  </a:ext>
                </a:extLst>
              </p:cNvPr>
              <p:cNvSpPr txBox="1"/>
              <p:nvPr/>
            </p:nvSpPr>
            <p:spPr>
              <a:xfrm>
                <a:off x="6454974" y="2427703"/>
                <a:ext cx="177760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MX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es-MX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8B8A322-B66D-15CA-6EF1-3DDC54BE8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974" y="2427703"/>
                <a:ext cx="177760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57617518-6661-9507-A412-8B0C0F265D09}"/>
                  </a:ext>
                </a:extLst>
              </p:cNvPr>
              <p:cNvSpPr txBox="1"/>
              <p:nvPr/>
            </p:nvSpPr>
            <p:spPr>
              <a:xfrm>
                <a:off x="6454974" y="2891206"/>
                <a:ext cx="187285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</m:sub>
                      </m:sSub>
                      <m:r>
                        <a:rPr lang="es-MX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</m:oMath>
                  </m:oMathPara>
                </a14:m>
                <a:endParaRPr lang="es-MX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57617518-6661-9507-A412-8B0C0F265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974" y="2891206"/>
                <a:ext cx="187285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B35886F1-97F8-8A4E-CCA8-1C0FE6900C72}"/>
                  </a:ext>
                </a:extLst>
              </p:cNvPr>
              <p:cNvSpPr txBox="1"/>
              <p:nvPr/>
            </p:nvSpPr>
            <p:spPr>
              <a:xfrm>
                <a:off x="6949225" y="3392916"/>
                <a:ext cx="18061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𝑀𝑁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MX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B35886F1-97F8-8A4E-CCA8-1C0FE6900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225" y="3392916"/>
                <a:ext cx="180617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2E3F862F-40C6-C59C-C4F0-B5AA78A35E00}"/>
                  </a:ext>
                </a:extLst>
              </p:cNvPr>
              <p:cNvSpPr txBox="1"/>
              <p:nvPr/>
            </p:nvSpPr>
            <p:spPr>
              <a:xfrm>
                <a:off x="7082186" y="3895179"/>
                <a:ext cx="15966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𝑀𝐵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MX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2E3F862F-40C6-C59C-C4F0-B5AA78A35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186" y="3895179"/>
                <a:ext cx="159662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40244BA1-31A2-0318-3CB6-47AB05B4906C}"/>
                  </a:ext>
                </a:extLst>
              </p:cNvPr>
              <p:cNvSpPr txBox="1"/>
              <p:nvPr/>
            </p:nvSpPr>
            <p:spPr>
              <a:xfrm>
                <a:off x="7257926" y="4347629"/>
                <a:ext cx="1672829" cy="425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𝑇𝐼</m:t>
                        </m:r>
                      </m:e>
                      <m:sub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MX" sz="1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MX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MX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MX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1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5+</m:t>
                            </m:r>
                          </m:sub>
                        </m:sSub>
                      </m:den>
                    </m:f>
                  </m:oMath>
                </a14:m>
                <a:r>
                  <a:rPr lang="es-MX" sz="1400" dirty="0">
                    <a:solidFill>
                      <a:schemeClr val="tx1"/>
                    </a:solidFill>
                  </a:rPr>
                  <a:t> * 1000</a:t>
                </a:r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40244BA1-31A2-0318-3CB6-47AB05B49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26" y="4347629"/>
                <a:ext cx="1672829" cy="4256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6C2E35D5-C62E-A3DC-7263-3B8FE977A68B}"/>
                  </a:ext>
                </a:extLst>
              </p:cNvPr>
              <p:cNvSpPr txBox="1"/>
              <p:nvPr/>
            </p:nvSpPr>
            <p:spPr>
              <a:xfrm>
                <a:off x="7257926" y="4825698"/>
                <a:ext cx="1998135" cy="425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𝑇𝐸</m:t>
                        </m:r>
                      </m:e>
                      <m:sub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MX" sz="1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MX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MX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MX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MX" sz="1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5+</m:t>
                            </m:r>
                          </m:sub>
                        </m:sSub>
                      </m:den>
                    </m:f>
                  </m:oMath>
                </a14:m>
                <a:r>
                  <a:rPr lang="es-MX" sz="1400" dirty="0">
                    <a:solidFill>
                      <a:schemeClr val="tx1"/>
                    </a:solidFill>
                  </a:rPr>
                  <a:t> * 1000</a:t>
                </a:r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6C2E35D5-C62E-A3DC-7263-3B8FE977A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26" y="4825698"/>
                <a:ext cx="1998135" cy="4256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8A16ACF-2E6A-4CA8-5664-CAB0054E36BB}"/>
                  </a:ext>
                </a:extLst>
              </p:cNvPr>
              <p:cNvSpPr txBox="1"/>
              <p:nvPr/>
            </p:nvSpPr>
            <p:spPr>
              <a:xfrm>
                <a:off x="7082186" y="5280570"/>
                <a:ext cx="2428552" cy="532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𝑇𝑁𝑀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s-MX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MX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MX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5+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s-MX" sz="1400" dirty="0">
                          <a:solidFill>
                            <a:schemeClr val="tx1"/>
                          </a:solidFill>
                        </a:rPr>
                        <m:t>∗ 1000</m:t>
                      </m:r>
                    </m:oMath>
                  </m:oMathPara>
                </a14:m>
                <a:endParaRPr lang="es-MX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68A16ACF-2E6A-4CA8-5664-CAB0054E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186" y="5280570"/>
                <a:ext cx="2428552" cy="5321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530157D7-7603-5D69-770D-FEDC28E4493D}"/>
                  </a:ext>
                </a:extLst>
              </p:cNvPr>
              <p:cNvSpPr txBox="1"/>
              <p:nvPr/>
            </p:nvSpPr>
            <p:spPr>
              <a:xfrm>
                <a:off x="7352396" y="5874073"/>
                <a:ext cx="1888132" cy="532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𝑇𝐵𝑀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s-MX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MX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MX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MX" sz="1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5+</m:t>
                              </m:r>
                            </m:sub>
                          </m:sSub>
                        </m:den>
                      </m:f>
                      <m:r>
                        <a:rPr lang="es-MX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∗1000</m:t>
                      </m:r>
                    </m:oMath>
                  </m:oMathPara>
                </a14:m>
                <a:endParaRPr lang="es-MX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530157D7-7603-5D69-770D-FEDC28E44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96" y="5874073"/>
                <a:ext cx="1888132" cy="5321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604B6665-D58C-CFD5-443E-D26F0314A7FF}"/>
                  </a:ext>
                </a:extLst>
              </p:cNvPr>
              <p:cNvSpPr txBox="1"/>
              <p:nvPr/>
            </p:nvSpPr>
            <p:spPr>
              <a:xfrm>
                <a:off x="9154941" y="5030569"/>
                <a:ext cx="59174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MX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s-MX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s-MX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604B6665-D58C-CFD5-443E-D26F0314A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941" y="5030569"/>
                <a:ext cx="59174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uadroTexto 47">
            <a:extLst>
              <a:ext uri="{FF2B5EF4-FFF2-40B4-BE49-F238E27FC236}">
                <a16:creationId xmlns:a16="http://schemas.microsoft.com/office/drawing/2014/main" id="{5ED8B082-341C-7A77-CD28-82923ADE87C2}"/>
              </a:ext>
            </a:extLst>
          </p:cNvPr>
          <p:cNvSpPr txBox="1"/>
          <p:nvPr/>
        </p:nvSpPr>
        <p:spPr>
          <a:xfrm>
            <a:off x="9594373" y="5072063"/>
            <a:ext cx="227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Población de 5 años y más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1701106-FFF6-EAA1-8C6D-F12FEBD23772}"/>
              </a:ext>
            </a:extLst>
          </p:cNvPr>
          <p:cNvSpPr txBox="1"/>
          <p:nvPr/>
        </p:nvSpPr>
        <p:spPr>
          <a:xfrm>
            <a:off x="9228158" y="4753570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Donde:</a:t>
            </a:r>
          </a:p>
        </p:txBody>
      </p:sp>
    </p:spTree>
    <p:extLst>
      <p:ext uri="{BB962C8B-B14F-4D97-AF65-F5344CB8AC3E}">
        <p14:creationId xmlns:p14="http://schemas.microsoft.com/office/powerpoint/2010/main" val="2395857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7242C3FF-B212-A8E5-6A47-3693A4BA1F78}"/>
              </a:ext>
            </a:extLst>
          </p:cNvPr>
          <p:cNvSpPr txBox="1"/>
          <p:nvPr/>
        </p:nvSpPr>
        <p:spPr>
          <a:xfrm>
            <a:off x="0" y="57103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SemiBold" panose="00000700000000000000" pitchFamily="2" charset="0"/>
              </a:rPr>
              <a:t>Matriz de migración de reciente hace 5 años a nivel estatal, 2020.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39BEB06-C938-ECCE-CA9C-988D82F2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0" y="613167"/>
            <a:ext cx="11921319" cy="387857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1BFC112-9897-9344-80D8-1CECBC55FB9A}"/>
              </a:ext>
            </a:extLst>
          </p:cNvPr>
          <p:cNvSpPr txBox="1"/>
          <p:nvPr/>
        </p:nvSpPr>
        <p:spPr>
          <a:xfrm>
            <a:off x="162878" y="4763144"/>
            <a:ext cx="234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Población residente actual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30FA6EB-E3AF-C620-5744-28F8F51E782C}"/>
                  </a:ext>
                </a:extLst>
              </p:cNvPr>
              <p:cNvSpPr txBox="1"/>
              <p:nvPr/>
            </p:nvSpPr>
            <p:spPr>
              <a:xfrm>
                <a:off x="2697085" y="4763143"/>
                <a:ext cx="137580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MX" sz="1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  <m:r>
                          <a:rPr lang="es-MX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MX" sz="1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200" dirty="0">
                    <a:solidFill>
                      <a:schemeClr val="tx1"/>
                    </a:solidFill>
                  </a:rPr>
                  <a:t>2 161 066</a:t>
                </a: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30FA6EB-E3AF-C620-5744-28F8F51E7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085" y="4763143"/>
                <a:ext cx="1375805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91FDAA0C-CEAC-22B1-A395-B64901865266}"/>
              </a:ext>
            </a:extLst>
          </p:cNvPr>
          <p:cNvSpPr txBox="1"/>
          <p:nvPr/>
        </p:nvSpPr>
        <p:spPr>
          <a:xfrm>
            <a:off x="116290" y="5173045"/>
            <a:ext cx="2449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Población residente anterior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E4C399F-487F-55F6-7688-00D2E90BAFB5}"/>
              </a:ext>
            </a:extLst>
          </p:cNvPr>
          <p:cNvSpPr txBox="1"/>
          <p:nvPr/>
        </p:nvSpPr>
        <p:spPr>
          <a:xfrm>
            <a:off x="116290" y="5650074"/>
            <a:ext cx="233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Población no migrante</a:t>
            </a:r>
          </a:p>
          <a:p>
            <a:r>
              <a:rPr lang="es-MX" sz="1200" dirty="0">
                <a:latin typeface="Montserrat SemiBold" panose="00000700000000000000" pitchFamily="2" charset="0"/>
              </a:rPr>
              <a:t>	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BA3C9E5-ADDF-B9C8-C69A-859E19A28627}"/>
              </a:ext>
            </a:extLst>
          </p:cNvPr>
          <p:cNvSpPr txBox="1"/>
          <p:nvPr/>
        </p:nvSpPr>
        <p:spPr>
          <a:xfrm>
            <a:off x="132961" y="6034770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Inmigrantes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70BE665-5CBE-0922-7A4C-74A3AB9A6D76}"/>
              </a:ext>
            </a:extLst>
          </p:cNvPr>
          <p:cNvSpPr txBox="1"/>
          <p:nvPr/>
        </p:nvSpPr>
        <p:spPr>
          <a:xfrm>
            <a:off x="116290" y="6419466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Emigrantes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044B4CE-C57C-BD6F-FDD8-8384A71DD866}"/>
                  </a:ext>
                </a:extLst>
              </p:cNvPr>
              <p:cNvSpPr txBox="1"/>
              <p:nvPr/>
            </p:nvSpPr>
            <p:spPr>
              <a:xfrm>
                <a:off x="2280732" y="5145369"/>
                <a:ext cx="2036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MX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</m:sub>
                      </m:sSub>
                      <m:r>
                        <a:rPr lang="es-MX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2 030 624</m:t>
                      </m:r>
                    </m:oMath>
                  </m:oMathPara>
                </a14:m>
                <a:endParaRPr lang="es-MX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044B4CE-C57C-BD6F-FDD8-8384A71DD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732" y="5145369"/>
                <a:ext cx="203606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DC4A3C28-888A-FA5D-F5BD-1153FE3CC8F9}"/>
                  </a:ext>
                </a:extLst>
              </p:cNvPr>
              <p:cNvSpPr txBox="1"/>
              <p:nvPr/>
            </p:nvSpPr>
            <p:spPr>
              <a:xfrm>
                <a:off x="2697085" y="5603907"/>
                <a:ext cx="13757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MX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s-MX" sz="1200" dirty="0">
                    <a:solidFill>
                      <a:schemeClr val="tx1"/>
                    </a:solidFill>
                  </a:rPr>
                  <a:t> = 1 969 009</a:t>
                </a: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DC4A3C28-888A-FA5D-F5BD-1153FE3C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085" y="5603907"/>
                <a:ext cx="1375757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DBB05A-A2FF-319C-9EFF-AE84FEBCE962}"/>
                  </a:ext>
                </a:extLst>
              </p:cNvPr>
              <p:cNvSpPr txBox="1"/>
              <p:nvPr/>
            </p:nvSpPr>
            <p:spPr>
              <a:xfrm>
                <a:off x="2334031" y="6034769"/>
                <a:ext cx="177760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192 057</m:t>
                      </m:r>
                    </m:oMath>
                  </m:oMathPara>
                </a14:m>
                <a:endParaRPr lang="es-MX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2DBB05A-A2FF-319C-9EFF-AE84FEBC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031" y="6034769"/>
                <a:ext cx="177760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03A7A655-D135-D2EF-883D-BD854E9C20DA}"/>
                  </a:ext>
                </a:extLst>
              </p:cNvPr>
              <p:cNvSpPr txBox="1"/>
              <p:nvPr/>
            </p:nvSpPr>
            <p:spPr>
              <a:xfrm>
                <a:off x="2295238" y="6493307"/>
                <a:ext cx="177760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61 615</m:t>
                      </m:r>
                    </m:oMath>
                  </m:oMathPara>
                </a14:m>
                <a:endParaRPr lang="es-MX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03A7A655-D135-D2EF-883D-BD854E9C2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238" y="6493307"/>
                <a:ext cx="17776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ADE7C785-B3C6-B946-865C-66207027D811}"/>
              </a:ext>
            </a:extLst>
          </p:cNvPr>
          <p:cNvSpPr txBox="1"/>
          <p:nvPr/>
        </p:nvSpPr>
        <p:spPr>
          <a:xfrm>
            <a:off x="4589158" y="5575992"/>
            <a:ext cx="25131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Tasa de Inmigración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9D34EFF-1D00-DC5E-5701-B7733BC23101}"/>
              </a:ext>
            </a:extLst>
          </p:cNvPr>
          <p:cNvSpPr txBox="1"/>
          <p:nvPr/>
        </p:nvSpPr>
        <p:spPr>
          <a:xfrm>
            <a:off x="4589158" y="6042065"/>
            <a:ext cx="2262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Tasa de Emigración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F672483-31A7-FDD0-A34B-B0155E144F7A}"/>
              </a:ext>
            </a:extLst>
          </p:cNvPr>
          <p:cNvSpPr txBox="1"/>
          <p:nvPr/>
        </p:nvSpPr>
        <p:spPr>
          <a:xfrm>
            <a:off x="4589158" y="4733399"/>
            <a:ext cx="2262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Migración Neta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6492F11-689B-53D0-6C07-0D498B37D483}"/>
              </a:ext>
            </a:extLst>
          </p:cNvPr>
          <p:cNvSpPr txBox="1"/>
          <p:nvPr/>
        </p:nvSpPr>
        <p:spPr>
          <a:xfrm>
            <a:off x="4589158" y="5113051"/>
            <a:ext cx="2262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Migración Bruta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C1D4BCEB-0035-E2D3-C551-3F40DDE0E7F2}"/>
                  </a:ext>
                </a:extLst>
              </p:cNvPr>
              <p:cNvSpPr txBox="1"/>
              <p:nvPr/>
            </p:nvSpPr>
            <p:spPr>
              <a:xfrm>
                <a:off x="6295303" y="5465429"/>
                <a:ext cx="3199612" cy="401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𝑇𝐼</m:t>
                        </m:r>
                      </m:e>
                      <m:sub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MX" sz="1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192 057</m:t>
                        </m:r>
                      </m:num>
                      <m:den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176</m:t>
                        </m:r>
                        <m:r>
                          <a:rPr lang="es-MX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868</m:t>
                        </m:r>
                      </m:den>
                    </m:f>
                    <m:r>
                      <a:rPr lang="es-MX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∗1000=88</m:t>
                    </m:r>
                  </m:oMath>
                </a14:m>
                <a:r>
                  <a:rPr lang="es-MX" sz="1400" dirty="0">
                    <a:solidFill>
                      <a:schemeClr val="tx1"/>
                    </a:solidFill>
                  </a:rPr>
                  <a:t> .2</a:t>
                </a: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C1D4BCEB-0035-E2D3-C551-3F40DDE0E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303" y="5465429"/>
                <a:ext cx="3199612" cy="40152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4A1B9F2D-8551-8F1E-CB36-07322176469F}"/>
                  </a:ext>
                </a:extLst>
              </p:cNvPr>
              <p:cNvSpPr txBox="1"/>
              <p:nvPr/>
            </p:nvSpPr>
            <p:spPr>
              <a:xfrm>
                <a:off x="6083122" y="5947180"/>
                <a:ext cx="2654042" cy="443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𝑇𝐸</m:t>
                          </m:r>
                        </m:e>
                        <m:sub>
                          <m: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61 615</m:t>
                          </m:r>
                        </m:num>
                        <m:den>
                          <m:r>
                            <a:rPr lang="es-MX" sz="1200" i="1">
                              <a:latin typeface="Cambria Math" panose="02040503050406030204" pitchFamily="18" charset="0"/>
                            </a:rPr>
                            <m:t>2 176 868</m:t>
                          </m:r>
                        </m:den>
                      </m:f>
                      <m:r>
                        <a:rPr lang="es-MX" sz="1200" b="0" i="1" smtClean="0">
                          <a:latin typeface="Cambria Math" panose="02040503050406030204" pitchFamily="18" charset="0"/>
                        </a:rPr>
                        <m:t>∗1000=</m:t>
                      </m:r>
                      <m:r>
                        <a:rPr lang="es-MX" sz="1200" b="0" i="0" smtClean="0">
                          <a:latin typeface="Cambria Math" panose="02040503050406030204" pitchFamily="18" charset="0"/>
                        </a:rPr>
                        <m:t>28.3</m:t>
                      </m:r>
                    </m:oMath>
                  </m:oMathPara>
                </a14:m>
                <a:endParaRPr lang="es-MX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4A1B9F2D-8551-8F1E-CB36-073221764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122" y="5947180"/>
                <a:ext cx="2654042" cy="443006"/>
              </a:xfrm>
              <a:prstGeom prst="rect">
                <a:avLst/>
              </a:prstGeom>
              <a:blipFill>
                <a:blip r:embed="rId9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7FD52E72-367A-2E93-67BC-F7C146521953}"/>
                  </a:ext>
                </a:extLst>
              </p:cNvPr>
              <p:cNvSpPr txBox="1"/>
              <p:nvPr/>
            </p:nvSpPr>
            <p:spPr>
              <a:xfrm>
                <a:off x="6074322" y="4747357"/>
                <a:ext cx="18061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𝑀𝑁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130 422 </m:t>
                      </m:r>
                    </m:oMath>
                  </m:oMathPara>
                </a14:m>
                <a:endParaRPr lang="es-MX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7FD52E72-367A-2E93-67BC-F7C146521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322" y="4747357"/>
                <a:ext cx="180617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2AD83874-07B1-B182-7208-C9DEA0FECBE0}"/>
                  </a:ext>
                </a:extLst>
              </p:cNvPr>
              <p:cNvSpPr txBox="1"/>
              <p:nvPr/>
            </p:nvSpPr>
            <p:spPr>
              <a:xfrm>
                <a:off x="6179097" y="5093148"/>
                <a:ext cx="15966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𝑀𝐵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253 672</m:t>
                      </m:r>
                    </m:oMath>
                  </m:oMathPara>
                </a14:m>
                <a:endParaRPr lang="es-MX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2AD83874-07B1-B182-7208-C9DEA0FEC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097" y="5093148"/>
                <a:ext cx="159662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uadroTexto 37">
            <a:extLst>
              <a:ext uri="{FF2B5EF4-FFF2-40B4-BE49-F238E27FC236}">
                <a16:creationId xmlns:a16="http://schemas.microsoft.com/office/drawing/2014/main" id="{5CE3F3B8-7E8E-0EC2-DE48-51F5F28CFD83}"/>
              </a:ext>
            </a:extLst>
          </p:cNvPr>
          <p:cNvSpPr txBox="1"/>
          <p:nvPr/>
        </p:nvSpPr>
        <p:spPr>
          <a:xfrm>
            <a:off x="8714459" y="4861857"/>
            <a:ext cx="2262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Tasa Neta de Migración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2BFAA55-39E5-4F07-AFCF-87365A4EF220}"/>
              </a:ext>
            </a:extLst>
          </p:cNvPr>
          <p:cNvSpPr txBox="1"/>
          <p:nvPr/>
        </p:nvSpPr>
        <p:spPr>
          <a:xfrm>
            <a:off x="8748798" y="5437492"/>
            <a:ext cx="2262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Montserrat SemiBold" panose="00000700000000000000" pitchFamily="2" charset="0"/>
              </a:rPr>
              <a:t>Tasa Bruta de Migración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942684DE-C0EB-ECAA-C3BA-30251A4EFA49}"/>
                  </a:ext>
                </a:extLst>
              </p:cNvPr>
              <p:cNvSpPr txBox="1"/>
              <p:nvPr/>
            </p:nvSpPr>
            <p:spPr>
              <a:xfrm>
                <a:off x="10281528" y="4829158"/>
                <a:ext cx="242855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𝑇𝑁𝑀</m:t>
                          </m:r>
                        </m:e>
                        <m:sub>
                          <m:r>
                            <a:rPr lang="es-MX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sz="1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59.92</m:t>
                      </m:r>
                    </m:oMath>
                  </m:oMathPara>
                </a14:m>
                <a:endParaRPr lang="es-MX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942684DE-C0EB-ECAA-C3BA-30251A4EF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528" y="4829158"/>
                <a:ext cx="242855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31DEDA54-F19D-410B-B7D9-A26CB74BB9B8}"/>
                  </a:ext>
                </a:extLst>
              </p:cNvPr>
              <p:cNvSpPr txBox="1"/>
              <p:nvPr/>
            </p:nvSpPr>
            <p:spPr>
              <a:xfrm>
                <a:off x="10821948" y="5396467"/>
                <a:ext cx="18881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𝑇𝐵𝑀</m:t>
                        </m:r>
                      </m:e>
                      <m:sub>
                        <m:r>
                          <a:rPr lang="es-MX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MX" sz="1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MX" sz="1400" dirty="0">
                    <a:solidFill>
                      <a:schemeClr val="tx1"/>
                    </a:solidFill>
                  </a:rPr>
                  <a:t> 116.53</a:t>
                </a:r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31DEDA54-F19D-410B-B7D9-A26CB74BB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948" y="5396467"/>
                <a:ext cx="1888132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95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6F0731-86F4-8D47-65C2-EDE95D8EAD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3872" y="114251"/>
            <a:ext cx="6943776" cy="674374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31DF76-5997-59AE-7547-BCB0B7269FEA}"/>
              </a:ext>
            </a:extLst>
          </p:cNvPr>
          <p:cNvSpPr txBox="1"/>
          <p:nvPr/>
        </p:nvSpPr>
        <p:spPr>
          <a:xfrm>
            <a:off x="247650" y="577850"/>
            <a:ext cx="372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Montserrat SemiBold" panose="00000700000000000000" pitchFamily="2" charset="0"/>
              </a:rPr>
              <a:t>Migración reciente a nivel estatal</a:t>
            </a:r>
          </a:p>
          <a:p>
            <a:pPr algn="ctr"/>
            <a:r>
              <a:rPr lang="es-MX" dirty="0">
                <a:latin typeface="Montserrat SemiBold" panose="00000700000000000000" pitchFamily="2" charset="0"/>
              </a:rPr>
              <a:t>2015 – 2020</a:t>
            </a:r>
          </a:p>
        </p:txBody>
      </p:sp>
    </p:spTree>
    <p:extLst>
      <p:ext uri="{BB962C8B-B14F-4D97-AF65-F5344CB8AC3E}">
        <p14:creationId xmlns:p14="http://schemas.microsoft.com/office/powerpoint/2010/main" val="8024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788420-B720-04CA-0401-F4EBCB2B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503DEAC-088B-D85A-B7A6-722F4E4D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392" y="953088"/>
            <a:ext cx="3967192" cy="421484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46B9BA7-853A-692F-48C9-3E1C5BF02976}"/>
              </a:ext>
            </a:extLst>
          </p:cNvPr>
          <p:cNvSpPr txBox="1"/>
          <p:nvPr/>
        </p:nvSpPr>
        <p:spPr>
          <a:xfrm>
            <a:off x="1030405" y="203340"/>
            <a:ext cx="5258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dirty="0">
                <a:latin typeface="Montserrat SemiBold" panose="00000700000000000000" pitchFamily="2" charset="0"/>
              </a:rPr>
              <a:t>Tipos de movimientos migratorios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ECDFA8-4EC7-7024-62F4-EBC43E2BFDDE}"/>
              </a:ext>
            </a:extLst>
          </p:cNvPr>
          <p:cNvSpPr txBox="1"/>
          <p:nvPr/>
        </p:nvSpPr>
        <p:spPr>
          <a:xfrm>
            <a:off x="1285164" y="583756"/>
            <a:ext cx="3716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solidFill>
                  <a:schemeClr val="accent6">
                    <a:lumMod val="50000"/>
                  </a:schemeClr>
                </a:solidFill>
                <a:latin typeface="Montserrat SemiBold" panose="00000700000000000000" pitchFamily="2" charset="0"/>
              </a:rPr>
              <a:t>Captación y perdida de la información</a:t>
            </a:r>
          </a:p>
        </p:txBody>
      </p:sp>
    </p:spTree>
    <p:extLst>
      <p:ext uri="{BB962C8B-B14F-4D97-AF65-F5344CB8AC3E}">
        <p14:creationId xmlns:p14="http://schemas.microsoft.com/office/powerpoint/2010/main" val="3320561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38767A8-1171-AA80-ACB1-EF0C491757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2704" y="1230847"/>
            <a:ext cx="5379344" cy="54865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777C6C-607B-D32D-9741-2899961A60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254" y="378551"/>
            <a:ext cx="5452596" cy="5354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9B2867E-1894-9655-BE87-A89F90B4AAB6}"/>
              </a:ext>
            </a:extLst>
          </p:cNvPr>
          <p:cNvSpPr txBox="1"/>
          <p:nvPr/>
        </p:nvSpPr>
        <p:spPr>
          <a:xfrm>
            <a:off x="577850" y="339495"/>
            <a:ext cx="795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Movilidad estudiantil de la Zona Metropolitana de Querétaro, 2020</a:t>
            </a:r>
          </a:p>
        </p:txBody>
      </p:sp>
    </p:spTree>
    <p:extLst>
      <p:ext uri="{BB962C8B-B14F-4D97-AF65-F5344CB8AC3E}">
        <p14:creationId xmlns:p14="http://schemas.microsoft.com/office/powerpoint/2010/main" val="1095580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1703192E-752D-57D5-09D5-F25207331BAA}"/>
              </a:ext>
            </a:extLst>
          </p:cNvPr>
          <p:cNvSpPr txBox="1"/>
          <p:nvPr/>
        </p:nvSpPr>
        <p:spPr>
          <a:xfrm>
            <a:off x="7459287" y="160714"/>
            <a:ext cx="3256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>
                <a:latin typeface="Montserrat SemiBold" panose="00000700000000000000" pitchFamily="2" charset="0"/>
              </a:rPr>
              <a:t>ODISEA | México</a:t>
            </a:r>
            <a:endParaRPr lang="es-MX" sz="2800" dirty="0">
              <a:latin typeface="Montserrat SemiBold" panose="00000700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1678B0-9245-D72D-67BA-5AFD0510DA47}"/>
              </a:ext>
            </a:extLst>
          </p:cNvPr>
          <p:cNvSpPr txBox="1"/>
          <p:nvPr/>
        </p:nvSpPr>
        <p:spPr>
          <a:xfrm>
            <a:off x="6177741" y="774069"/>
            <a:ext cx="6924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0" i="0" dirty="0">
                <a:solidFill>
                  <a:srgbClr val="4F4F4F"/>
                </a:solidFill>
                <a:effectLst/>
                <a:latin typeface="Montserrat Medium" panose="00000600000000000000" pitchFamily="2" charset="0"/>
              </a:rPr>
              <a:t>Desplazamiento Interno de la Población en México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7909DE2-17ED-1593-09A1-785736AE596B}"/>
              </a:ext>
            </a:extLst>
          </p:cNvPr>
          <p:cNvSpPr txBox="1"/>
          <p:nvPr/>
        </p:nvSpPr>
        <p:spPr>
          <a:xfrm>
            <a:off x="6403571" y="1194743"/>
            <a:ext cx="776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0" i="0" dirty="0">
                <a:solidFill>
                  <a:srgbClr val="57A7A2"/>
                </a:solidFill>
                <a:effectLst/>
                <a:latin typeface="Montserrat Medium" panose="00000600000000000000" pitchFamily="2" charset="0"/>
              </a:rPr>
              <a:t>Migración, movilidad y segregación residencial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797C08-E874-FACF-2411-98A9891181C6}"/>
              </a:ext>
            </a:extLst>
          </p:cNvPr>
          <p:cNvSpPr txBox="1"/>
          <p:nvPr/>
        </p:nvSpPr>
        <p:spPr>
          <a:xfrm>
            <a:off x="204364" y="3016719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Medium" panose="00000600000000000000" pitchFamily="2" charset="0"/>
              </a:rPr>
              <a:t>Enlace: </a:t>
            </a:r>
            <a:r>
              <a:rPr lang="es-MX" dirty="0">
                <a:latin typeface="Montserrat Medium" panose="00000600000000000000" pitchFamily="2" charset="0"/>
                <a:hlinkClick r:id="rId2"/>
              </a:rPr>
              <a:t>https://odisea.redatam.org/mex/</a:t>
            </a:r>
            <a:r>
              <a:rPr lang="es-MX" dirty="0">
                <a:latin typeface="Montserrat Medium" panose="00000600000000000000" pitchFamily="2" charset="0"/>
              </a:rPr>
              <a:t>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785ED25-97DF-6B35-31CA-54ACC3D3A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64" y="3524597"/>
            <a:ext cx="6863199" cy="249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54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EF7740A6-C007-422B-209D-B92D746B6948}"/>
              </a:ext>
            </a:extLst>
          </p:cNvPr>
          <p:cNvSpPr txBox="1"/>
          <p:nvPr/>
        </p:nvSpPr>
        <p:spPr>
          <a:xfrm>
            <a:off x="2114550" y="508000"/>
            <a:ext cx="466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SemiBold" panose="00000700000000000000" pitchFamily="2" charset="0"/>
              </a:rPr>
              <a:t>Desplazamiento interno forzado (FDI)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2F5D57C-21DA-51C5-41BA-5FA1CE4F7215}"/>
              </a:ext>
            </a:extLst>
          </p:cNvPr>
          <p:cNvSpPr txBox="1"/>
          <p:nvPr/>
        </p:nvSpPr>
        <p:spPr>
          <a:xfrm>
            <a:off x="2209800" y="1110387"/>
            <a:ext cx="63944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Conflictos agrarios;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Conflictos armados;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Conflictos comunales;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Conflictos de propiedad;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Desastres naturales (Cambio climático)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0" i="0" dirty="0">
                <a:effectLst/>
                <a:latin typeface="Montserrat Medium" panose="00000600000000000000" pitchFamily="2" charset="0"/>
              </a:rPr>
              <a:t>Prácticas de segregación motivadas por razones culturales, sociales, políticas, étnicas, religiosas, raciales, de discapacidades o referentes a la orientación sexual, la identidad y expresión de género, de la población afectada;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0" i="0" dirty="0">
                <a:effectLst/>
                <a:latin typeface="Montserrat Medium" panose="00000600000000000000" pitchFamily="2" charset="0"/>
              </a:rPr>
              <a:t>Proyectos de desarrollo a gran escala;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0" i="0" dirty="0">
                <a:effectLst/>
                <a:latin typeface="Montserrat Medium" panose="00000600000000000000" pitchFamily="2" charset="0"/>
              </a:rPr>
              <a:t>Violaciones de derechos humanos;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highlight>
                  <a:srgbClr val="81BB4D"/>
                </a:highlight>
                <a:latin typeface="Montserrat Medium" panose="00000600000000000000" pitchFamily="2" charset="0"/>
              </a:rPr>
              <a:t>Violencia generalizada</a:t>
            </a:r>
            <a:endParaRPr lang="es-ES" sz="1400" b="0" i="0" dirty="0">
              <a:effectLst/>
              <a:highlight>
                <a:srgbClr val="81BB4D"/>
              </a:highlight>
              <a:latin typeface="Montserrat Medium" panose="000006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0" i="0" dirty="0">
                <a:effectLst/>
                <a:latin typeface="Montserrat Medium" panose="00000600000000000000" pitchFamily="2" charset="0"/>
              </a:rPr>
              <a:t>Violencia sexual y de género;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b="0" i="0" dirty="0">
                <a:effectLst/>
                <a:latin typeface="Montserrat Medium" panose="00000600000000000000" pitchFamily="2" charset="0"/>
              </a:rPr>
              <a:t>Violencia contra la libertad de expresión y el derecho a la información, y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46E315-563A-0256-F2CC-913A3F364001}"/>
              </a:ext>
            </a:extLst>
          </p:cNvPr>
          <p:cNvSpPr txBox="1"/>
          <p:nvPr/>
        </p:nvSpPr>
        <p:spPr>
          <a:xfrm>
            <a:off x="2082800" y="460375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SemiBold" panose="00000700000000000000" pitchFamily="2" charset="0"/>
              </a:rPr>
              <a:t>Trata de personas</a:t>
            </a:r>
          </a:p>
        </p:txBody>
      </p:sp>
    </p:spTree>
    <p:extLst>
      <p:ext uri="{BB962C8B-B14F-4D97-AF65-F5344CB8AC3E}">
        <p14:creationId xmlns:p14="http://schemas.microsoft.com/office/powerpoint/2010/main" val="64610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37E9A8FB-E0EE-45C1-1506-64408A8EB976}"/>
              </a:ext>
            </a:extLst>
          </p:cNvPr>
          <p:cNvSpPr txBox="1"/>
          <p:nvPr/>
        </p:nvSpPr>
        <p:spPr>
          <a:xfrm>
            <a:off x="2706688" y="1631146"/>
            <a:ext cx="79168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500" b="1" dirty="0">
                <a:solidFill>
                  <a:srgbClr val="1F1F1F"/>
                </a:solidFill>
                <a:effectLst/>
                <a:latin typeface="Montserrat SemiBold" panose="00000700000000000000" pitchFamily="2" charset="0"/>
              </a:rPr>
              <a:t>“Lo que no se mide, no se puede mejorar.”</a:t>
            </a:r>
            <a:endParaRPr lang="es-MX" sz="2500" dirty="0">
              <a:latin typeface="Montserrat SemiBold" panose="000007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377D90B-485F-42BB-6FE6-46192F3B42D4}"/>
              </a:ext>
            </a:extLst>
          </p:cNvPr>
          <p:cNvSpPr txBox="1"/>
          <p:nvPr/>
        </p:nvSpPr>
        <p:spPr>
          <a:xfrm>
            <a:off x="7213600" y="2209800"/>
            <a:ext cx="2495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Montserrat Medium" panose="00000600000000000000" pitchFamily="2" charset="0"/>
              </a:rPr>
              <a:t>William Thomson</a:t>
            </a:r>
          </a:p>
          <a:p>
            <a:endParaRPr lang="es-MX" sz="2000" dirty="0">
              <a:solidFill>
                <a:schemeClr val="bg1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9504CF-6B7D-66B8-D0A2-87BB0B62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60" y="5186017"/>
            <a:ext cx="50101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1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0360A6F-E472-1BD7-941A-5970E61E57F4}"/>
              </a:ext>
            </a:extLst>
          </p:cNvPr>
          <p:cNvSpPr txBox="1"/>
          <p:nvPr/>
        </p:nvSpPr>
        <p:spPr>
          <a:xfrm>
            <a:off x="2420938" y="977980"/>
            <a:ext cx="83613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040C28"/>
                </a:solidFill>
                <a:effectLst/>
                <a:latin typeface="Montserrat Medium" panose="00000600000000000000" pitchFamily="2" charset="0"/>
              </a:rPr>
              <a:t>Artículo 11</a:t>
            </a:r>
            <a:r>
              <a:rPr lang="es-ES" b="0" i="0" dirty="0">
                <a:solidFill>
                  <a:srgbClr val="202124"/>
                </a:solidFill>
                <a:effectLst/>
                <a:latin typeface="Montserrat Medium" panose="00000600000000000000" pitchFamily="2" charset="0"/>
              </a:rPr>
              <a:t>. Toda persona tiene derecho para entrar en la República, salir de ella, viajar por su territorio y mudar de residencia, sin necesidad de carta de seguridad, pasaporte, salvoconducto u otros requisitos semejantes.</a:t>
            </a:r>
            <a:endParaRPr lang="es-MX" dirty="0">
              <a:latin typeface="Montserrat Medium" panose="000006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FE42F19-C14E-B3D5-EB39-75E536D4B5A8}"/>
              </a:ext>
            </a:extLst>
          </p:cNvPr>
          <p:cNvSpPr txBox="1"/>
          <p:nvPr/>
        </p:nvSpPr>
        <p:spPr>
          <a:xfrm>
            <a:off x="2420938" y="2228334"/>
            <a:ext cx="6924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chemeClr val="accent1">
                    <a:lumMod val="75000"/>
                  </a:schemeClr>
                </a:solidFill>
                <a:latin typeface="Montserrat SemiBold" panose="00000700000000000000" pitchFamily="2" charset="0"/>
              </a:rPr>
              <a:t>Definición de migración interna: </a:t>
            </a:r>
            <a:endParaRPr lang="es-MX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D41E38-CD1A-D814-0DD6-911C4B0B4DB1}"/>
              </a:ext>
            </a:extLst>
          </p:cNvPr>
          <p:cNvSpPr txBox="1"/>
          <p:nvPr/>
        </p:nvSpPr>
        <p:spPr>
          <a:xfrm>
            <a:off x="2420938" y="2826171"/>
            <a:ext cx="8361362" cy="1853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kern="100" dirty="0">
                <a:solidFill>
                  <a:srgbClr val="202124"/>
                </a:solidFill>
                <a:effectLst/>
                <a:latin typeface="Montserrat Medium" panose="000006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“Se da el nombre de migración o movimiento migratorio, al desplazamiento, con traslados de residencia de individuos, desde un lugar de origen a un lugar de destino o llegada y qué implica atravesar los límites de una división geográfica” (Diccionario Demográfico Multilingüe de la Unión Internacional para los Estudios Científicos de la Población (</a:t>
            </a:r>
            <a:r>
              <a:rPr lang="es-MX" kern="100" dirty="0" err="1">
                <a:solidFill>
                  <a:srgbClr val="202124"/>
                </a:solidFill>
                <a:effectLst/>
                <a:latin typeface="Montserrat Medium" panose="000006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iTteCP</a:t>
            </a:r>
            <a:r>
              <a:rPr lang="es-MX" kern="100" dirty="0">
                <a:solidFill>
                  <a:srgbClr val="202124"/>
                </a:solidFill>
                <a:effectLst/>
                <a:latin typeface="Montserrat Medium" panose="000006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es-MX" kern="100" dirty="0">
              <a:effectLst/>
              <a:latin typeface="Montserrat Medium" panose="000006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748EA50-151F-B318-BA49-90FA7054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18" y="4143627"/>
            <a:ext cx="3570773" cy="26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6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B207FD18-0CB5-B5E5-7CD1-CB4445590AFB}"/>
              </a:ext>
            </a:extLst>
          </p:cNvPr>
          <p:cNvSpPr txBox="1"/>
          <p:nvPr/>
        </p:nvSpPr>
        <p:spPr>
          <a:xfrm>
            <a:off x="669514" y="1146835"/>
            <a:ext cx="333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Montserrat Medium" panose="00000600000000000000" pitchFamily="2" charset="0"/>
              </a:rPr>
              <a:t>Desplazamiento sin salir del país de origen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E9A23D25-605B-8F78-B2A5-13CACD868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42" y="595192"/>
            <a:ext cx="3907875" cy="483454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90740ED-F4A4-8EBD-795E-87D3C4EFCB29}"/>
              </a:ext>
            </a:extLst>
          </p:cNvPr>
          <p:cNvSpPr txBox="1"/>
          <p:nvPr/>
        </p:nvSpPr>
        <p:spPr>
          <a:xfrm>
            <a:off x="616023" y="2445409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Montserrat Medium" panose="00000600000000000000" pitchFamily="2" charset="0"/>
              </a:rPr>
              <a:t>Cambio del lugar de residencia en los límites político – administrativos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4E5E5BD-3988-C494-7799-6A985A906D0F}"/>
              </a:ext>
            </a:extLst>
          </p:cNvPr>
          <p:cNvSpPr txBox="1"/>
          <p:nvPr/>
        </p:nvSpPr>
        <p:spPr>
          <a:xfrm>
            <a:off x="8373682" y="996429"/>
            <a:ext cx="3634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Montserrat Medium" panose="00000600000000000000" pitchFamily="2" charset="0"/>
              </a:rPr>
              <a:t>Cambio del lugar de residencia en los límites internacionales. 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99985FA-10B5-0CE2-0D23-4034F55E0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540" y="3761710"/>
            <a:ext cx="4758944" cy="19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7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6911C10-E7AB-C681-9230-0F78B25604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6591" y="927402"/>
            <a:ext cx="6303652" cy="31326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27B2E2-09EF-3CF5-75E8-0EDF33A5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66" y="492815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C16B495-EA3B-D7B7-C833-8876D6288C27}"/>
              </a:ext>
            </a:extLst>
          </p:cNvPr>
          <p:cNvSpPr txBox="1"/>
          <p:nvPr/>
        </p:nvSpPr>
        <p:spPr>
          <a:xfrm>
            <a:off x="1889045" y="5100495"/>
            <a:ext cx="6922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b="1" i="0" u="none" strike="noStrike" dirty="0">
                <a:effectLst/>
                <a:latin typeface="Montserrat Medium" panose="00000600000000000000" pitchFamily="2" charset="0"/>
              </a:rPr>
              <a:t>10.7</a:t>
            </a:r>
            <a:r>
              <a:rPr lang="es-ES" sz="900" b="1" i="0" dirty="0">
                <a:effectLst/>
                <a:latin typeface="Montserrat Medium" panose="00000600000000000000" pitchFamily="2" charset="0"/>
              </a:rPr>
              <a:t> </a:t>
            </a:r>
            <a:r>
              <a:rPr lang="es-ES" sz="900" i="0" dirty="0">
                <a:effectLst/>
                <a:latin typeface="Montserrat Medium" panose="00000600000000000000" pitchFamily="2" charset="0"/>
              </a:rPr>
              <a:t>Facilitar la migración y la movilidad ordenadas, seguras, regulares y responsables de las personas, incluso mediante la aplicación de políticas migratorias planificadas y bien gestionadas</a:t>
            </a:r>
            <a:endParaRPr lang="es-MX" sz="900" dirty="0">
              <a:latin typeface="Montserrat Medium" panose="000006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262AED0-D613-CAC1-1314-56D341E32B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7743" y="20856"/>
            <a:ext cx="7486996" cy="1123049"/>
          </a:xfrm>
          <a:prstGeom prst="rect">
            <a:avLst/>
          </a:prstGeom>
        </p:spPr>
      </p:pic>
      <p:sp>
        <p:nvSpPr>
          <p:cNvPr id="12" name="AutoShape 4" descr="Objetivo 17 - ALIANZAS PARA LOGRAR LOS OBJETIVOS">
            <a:extLst>
              <a:ext uri="{FF2B5EF4-FFF2-40B4-BE49-F238E27FC236}">
                <a16:creationId xmlns:a16="http://schemas.microsoft.com/office/drawing/2014/main" id="{01253D9E-61C3-F616-5E4C-E0CFCD3CE0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3078" name="Picture 6" descr="Objetivo 17 - ALIANZAS PARA LOGRAR LOS OBJETIVOS">
            <a:extLst>
              <a:ext uri="{FF2B5EF4-FFF2-40B4-BE49-F238E27FC236}">
                <a16:creationId xmlns:a16="http://schemas.microsoft.com/office/drawing/2014/main" id="{D3393CCC-BBF2-EEE1-C291-85B61C93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66" y="584610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0DE3C8F-820A-B4CC-4DF8-FB0600DEEA28}"/>
              </a:ext>
            </a:extLst>
          </p:cNvPr>
          <p:cNvSpPr txBox="1"/>
          <p:nvPr/>
        </p:nvSpPr>
        <p:spPr>
          <a:xfrm>
            <a:off x="1887104" y="4215441"/>
            <a:ext cx="68504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b="1" i="0" u="none" strike="noStrike" dirty="0">
                <a:effectLst/>
                <a:latin typeface="Montserrat Medium" panose="00000600000000000000" pitchFamily="2" charset="0"/>
              </a:rPr>
              <a:t>8.8</a:t>
            </a:r>
            <a:r>
              <a:rPr lang="es-ES" sz="900" b="1" i="0" dirty="0">
                <a:effectLst/>
                <a:latin typeface="Montserrat Medium" panose="00000600000000000000" pitchFamily="2" charset="0"/>
              </a:rPr>
              <a:t> </a:t>
            </a:r>
            <a:r>
              <a:rPr lang="es-ES" sz="900" i="0" dirty="0">
                <a:effectLst/>
                <a:latin typeface="Montserrat Medium" panose="00000600000000000000" pitchFamily="2" charset="0"/>
              </a:rPr>
              <a:t>Proteger los derechos laborales y promover un entorno de trabajo seguro y sin riesgos para todos los trabajadores, incluidos los trabajadores migrantes, en particular las mujeres migrantes y las personas con empleos precarios</a:t>
            </a:r>
            <a:endParaRPr lang="es-MX" sz="900" dirty="0">
              <a:latin typeface="Montserrat Medium" panose="00000600000000000000" pitchFamily="2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54E551B-387D-AD23-6A5C-FDC9857F0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65" y="4060068"/>
            <a:ext cx="720000" cy="78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0A29C63-3D17-76DA-3A02-365E85274172}"/>
              </a:ext>
            </a:extLst>
          </p:cNvPr>
          <p:cNvSpPr txBox="1"/>
          <p:nvPr/>
        </p:nvSpPr>
        <p:spPr>
          <a:xfrm>
            <a:off x="1887104" y="5781272"/>
            <a:ext cx="69246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b="1" i="0" dirty="0">
                <a:effectLst/>
                <a:latin typeface="Montserrat Medium" panose="00000600000000000000" pitchFamily="2" charset="0"/>
              </a:rPr>
              <a:t>17.18</a:t>
            </a:r>
            <a:r>
              <a:rPr lang="es-ES" sz="900" b="0" i="0" dirty="0">
                <a:effectLst/>
                <a:latin typeface="Montserrat Medium" panose="00000600000000000000" pitchFamily="2" charset="0"/>
              </a:rPr>
              <a:t> De aquí a 2020, mejorar el apoyo a la creación de capacidad prestado a los países en desarrollo, incluidos los países menos adelantados y los pequeños Estados insulares en desarrollo, para aumentar significativamente la disponibilidad de datos oportunos, fiables y de gran calidad desglosados por ingresos, sexo, edad, raza, origen étnico, estatus migratorio, discapacidad, ubicación geográfica y otras características pertinentes en los contextos nacionales</a:t>
            </a:r>
            <a:endParaRPr lang="es-MX" sz="900" dirty="0">
              <a:latin typeface="Montserrat Medium" panose="00000600000000000000" pitchFamily="2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66638B9-CEA6-A5C4-5DF9-055778E5CF3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8565" y="1472955"/>
            <a:ext cx="2537935" cy="25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2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1E3768F-4E95-C941-5F75-1EB3ECFBE95A}"/>
              </a:ext>
            </a:extLst>
          </p:cNvPr>
          <p:cNvSpPr txBox="1">
            <a:spLocks/>
          </p:cNvSpPr>
          <p:nvPr/>
        </p:nvSpPr>
        <p:spPr>
          <a:xfrm>
            <a:off x="7921078" y="3117850"/>
            <a:ext cx="4074072" cy="850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dirty="0">
                <a:solidFill>
                  <a:schemeClr val="accent2">
                    <a:lumMod val="75000"/>
                  </a:schemeClr>
                </a:solidFill>
                <a:latin typeface="Montserrat SemiBold" panose="00000700000000000000" pitchFamily="2" charset="0"/>
              </a:rPr>
              <a:t>Fuentes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326045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D1C8C82E-DCAB-0E3F-0EE5-A7F1613E3F45}"/>
              </a:ext>
            </a:extLst>
          </p:cNvPr>
          <p:cNvSpPr txBox="1"/>
          <p:nvPr/>
        </p:nvSpPr>
        <p:spPr>
          <a:xfrm>
            <a:off x="2137817" y="811656"/>
            <a:ext cx="562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SemiBold" panose="00000700000000000000" pitchFamily="2" charset="0"/>
              </a:rPr>
              <a:t>Censos de Población y Vivienda (1900 – 2020)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FA16783-0DBF-6473-27E9-C784A1BEE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23" y="1300579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CBD1DFB-7E6E-EAD0-9A95-0FD952A36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32" y="1311879"/>
            <a:ext cx="9216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93DAF955-9170-66F3-A5FA-F7E7CC3DC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55" y="1323940"/>
            <a:ext cx="7344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5048FDDB-7F18-EC61-1104-EBF05A093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21" y="1323940"/>
            <a:ext cx="7344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#">
            <a:extLst>
              <a:ext uri="{FF2B5EF4-FFF2-40B4-BE49-F238E27FC236}">
                <a16:creationId xmlns:a16="http://schemas.microsoft.com/office/drawing/2014/main" id="{110D132F-7A9D-C2B4-841A-61DB20B5E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02" y="1318668"/>
            <a:ext cx="7344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#">
            <a:extLst>
              <a:ext uri="{FF2B5EF4-FFF2-40B4-BE49-F238E27FC236}">
                <a16:creationId xmlns:a16="http://schemas.microsoft.com/office/drawing/2014/main" id="{B145C978-1E0D-9997-CE95-EA39732F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525" y="1313939"/>
            <a:ext cx="576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FC19B96-93D7-D9F7-C72E-043EC9164B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2138" y="2719369"/>
            <a:ext cx="612000" cy="510000"/>
          </a:xfrm>
          <a:prstGeom prst="rect">
            <a:avLst/>
          </a:prstGeom>
        </p:spPr>
      </p:pic>
      <p:pic>
        <p:nvPicPr>
          <p:cNvPr id="19" name="Picture 20" descr="#">
            <a:extLst>
              <a:ext uri="{FF2B5EF4-FFF2-40B4-BE49-F238E27FC236}">
                <a16:creationId xmlns:a16="http://schemas.microsoft.com/office/drawing/2014/main" id="{3BB9BEC3-577D-54FF-2497-14ABFC446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004" y="2686369"/>
            <a:ext cx="612000" cy="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#">
            <a:extLst>
              <a:ext uri="{FF2B5EF4-FFF2-40B4-BE49-F238E27FC236}">
                <a16:creationId xmlns:a16="http://schemas.microsoft.com/office/drawing/2014/main" id="{B2E4100C-A768-02AD-D759-9741C4CBC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16" y="2686369"/>
            <a:ext cx="6912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#">
            <a:extLst>
              <a:ext uri="{FF2B5EF4-FFF2-40B4-BE49-F238E27FC236}">
                <a16:creationId xmlns:a16="http://schemas.microsoft.com/office/drawing/2014/main" id="{D5278B31-669D-5635-E828-28B8AB9C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508" y="2614369"/>
            <a:ext cx="576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 descr="#">
            <a:extLst>
              <a:ext uri="{FF2B5EF4-FFF2-40B4-BE49-F238E27FC236}">
                <a16:creationId xmlns:a16="http://schemas.microsoft.com/office/drawing/2014/main" id="{0CDE52AC-28E0-0FEA-2F0D-7C7F5C59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43" y="2607023"/>
            <a:ext cx="576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8" descr="#">
            <a:extLst>
              <a:ext uri="{FF2B5EF4-FFF2-40B4-BE49-F238E27FC236}">
                <a16:creationId xmlns:a16="http://schemas.microsoft.com/office/drawing/2014/main" id="{C464AAAE-05D0-C038-8DCD-08B3B46B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598" y="1311950"/>
            <a:ext cx="576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6435AE3-C571-0F9A-7551-DC2FD66F4A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6426" y="2719369"/>
            <a:ext cx="612000" cy="51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C1EA6724-61D5-93E1-9DCF-2BB0F60A4DFD}"/>
              </a:ext>
            </a:extLst>
          </p:cNvPr>
          <p:cNvSpPr txBox="1"/>
          <p:nvPr/>
        </p:nvSpPr>
        <p:spPr>
          <a:xfrm>
            <a:off x="4224197" y="1946499"/>
            <a:ext cx="88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2000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A2D59A3-044B-4888-A27F-42819ECEA97F}"/>
              </a:ext>
            </a:extLst>
          </p:cNvPr>
          <p:cNvSpPr txBox="1"/>
          <p:nvPr/>
        </p:nvSpPr>
        <p:spPr>
          <a:xfrm>
            <a:off x="5161689" y="1983983"/>
            <a:ext cx="84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1990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F1185C6-C4F0-098D-8409-7FA5AD3FACC1}"/>
              </a:ext>
            </a:extLst>
          </p:cNvPr>
          <p:cNvSpPr txBox="1"/>
          <p:nvPr/>
        </p:nvSpPr>
        <p:spPr>
          <a:xfrm>
            <a:off x="6111050" y="1984561"/>
            <a:ext cx="81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1980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1D3AD-F46C-1494-C0A0-AF75C61BA236}"/>
              </a:ext>
            </a:extLst>
          </p:cNvPr>
          <p:cNvSpPr txBox="1"/>
          <p:nvPr/>
        </p:nvSpPr>
        <p:spPr>
          <a:xfrm>
            <a:off x="6937597" y="2027865"/>
            <a:ext cx="81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1970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ED38E0E-CF0C-598B-E602-4AAB18A056F3}"/>
              </a:ext>
            </a:extLst>
          </p:cNvPr>
          <p:cNvSpPr txBox="1"/>
          <p:nvPr/>
        </p:nvSpPr>
        <p:spPr>
          <a:xfrm>
            <a:off x="7879380" y="2031950"/>
            <a:ext cx="79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1960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E1B20B2-03E5-2664-4AB5-7491AB4D0192}"/>
              </a:ext>
            </a:extLst>
          </p:cNvPr>
          <p:cNvSpPr txBox="1"/>
          <p:nvPr/>
        </p:nvSpPr>
        <p:spPr>
          <a:xfrm>
            <a:off x="2341903" y="3334369"/>
            <a:ext cx="841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1950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6B0A29B-2A5E-6CCB-F808-3B9C0AA6D0D7}"/>
              </a:ext>
            </a:extLst>
          </p:cNvPr>
          <p:cNvSpPr txBox="1"/>
          <p:nvPr/>
        </p:nvSpPr>
        <p:spPr>
          <a:xfrm>
            <a:off x="3124008" y="3335402"/>
            <a:ext cx="80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1940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C9685CE-6A0B-12D7-5A14-49670DDD736C}"/>
              </a:ext>
            </a:extLst>
          </p:cNvPr>
          <p:cNvSpPr txBox="1"/>
          <p:nvPr/>
        </p:nvSpPr>
        <p:spPr>
          <a:xfrm>
            <a:off x="3995798" y="3272928"/>
            <a:ext cx="82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1930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D50529C-EDA9-896E-E129-B8C92FC4E72F}"/>
              </a:ext>
            </a:extLst>
          </p:cNvPr>
          <p:cNvSpPr txBox="1"/>
          <p:nvPr/>
        </p:nvSpPr>
        <p:spPr>
          <a:xfrm>
            <a:off x="4825974" y="3211961"/>
            <a:ext cx="836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1921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4F8E713-E01F-ED69-F836-2B412C756C53}"/>
              </a:ext>
            </a:extLst>
          </p:cNvPr>
          <p:cNvSpPr txBox="1"/>
          <p:nvPr/>
        </p:nvSpPr>
        <p:spPr>
          <a:xfrm>
            <a:off x="5669258" y="3211962"/>
            <a:ext cx="850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1910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2421A2A-D87E-6F62-E4A0-B8D8DDB425A8}"/>
              </a:ext>
            </a:extLst>
          </p:cNvPr>
          <p:cNvSpPr txBox="1"/>
          <p:nvPr/>
        </p:nvSpPr>
        <p:spPr>
          <a:xfrm>
            <a:off x="6457263" y="3215654"/>
            <a:ext cx="850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1900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43CF808-0F14-83F0-8FA9-905A0CF4A033}"/>
              </a:ext>
            </a:extLst>
          </p:cNvPr>
          <p:cNvSpPr txBox="1"/>
          <p:nvPr/>
        </p:nvSpPr>
        <p:spPr>
          <a:xfrm>
            <a:off x="3300992" y="1919138"/>
            <a:ext cx="82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2010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9F188DF-E11A-FD13-84CD-85EAC10DFD4E}"/>
              </a:ext>
            </a:extLst>
          </p:cNvPr>
          <p:cNvSpPr txBox="1"/>
          <p:nvPr/>
        </p:nvSpPr>
        <p:spPr>
          <a:xfrm>
            <a:off x="2307888" y="1930668"/>
            <a:ext cx="809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2020</a:t>
            </a:r>
          </a:p>
        </p:txBody>
      </p:sp>
      <p:pic>
        <p:nvPicPr>
          <p:cNvPr id="2050" name="Picture 2" descr="#">
            <a:extLst>
              <a:ext uri="{FF2B5EF4-FFF2-40B4-BE49-F238E27FC236}">
                <a16:creationId xmlns:a16="http://schemas.microsoft.com/office/drawing/2014/main" id="{85BC0E1A-4DB5-0D67-FC90-8B748F98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98" y="2753119"/>
            <a:ext cx="5715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3AC18D44-5311-4FF1-478E-A9E20C07A588}"/>
              </a:ext>
            </a:extLst>
          </p:cNvPr>
          <p:cNvSpPr txBox="1"/>
          <p:nvPr/>
        </p:nvSpPr>
        <p:spPr>
          <a:xfrm>
            <a:off x="7245103" y="3229369"/>
            <a:ext cx="850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Censo de Población y Vivienda 1895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044754F-7B9E-76F6-6591-30EA1AC4EDCA}"/>
              </a:ext>
            </a:extLst>
          </p:cNvPr>
          <p:cNvSpPr txBox="1"/>
          <p:nvPr/>
        </p:nvSpPr>
        <p:spPr>
          <a:xfrm>
            <a:off x="2067035" y="4271764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Montserrat SemiBold" panose="00000700000000000000" pitchFamily="2" charset="0"/>
              </a:rPr>
              <a:t>Conteos de Población y Vivienda (1995 - 2015) 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93263B79-26CF-AF7A-BB6A-5F5A7E50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16" y="4749678"/>
            <a:ext cx="762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>
            <a:extLst>
              <a:ext uri="{FF2B5EF4-FFF2-40B4-BE49-F238E27FC236}">
                <a16:creationId xmlns:a16="http://schemas.microsoft.com/office/drawing/2014/main" id="{98250132-24E0-996E-30C7-1E9CD0FB6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33" y="4726562"/>
            <a:ext cx="762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117DD66A-1DC5-9868-C92D-79B8D98292AB}"/>
              </a:ext>
            </a:extLst>
          </p:cNvPr>
          <p:cNvSpPr txBox="1"/>
          <p:nvPr/>
        </p:nvSpPr>
        <p:spPr>
          <a:xfrm>
            <a:off x="2327151" y="5249571"/>
            <a:ext cx="9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Conteo de Población y Vivienda 1995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17396BB-3576-40C6-4D21-E36EAD76B4E6}"/>
              </a:ext>
            </a:extLst>
          </p:cNvPr>
          <p:cNvSpPr txBox="1"/>
          <p:nvPr/>
        </p:nvSpPr>
        <p:spPr>
          <a:xfrm>
            <a:off x="3463356" y="5238718"/>
            <a:ext cx="9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Conteo de Población y Vivienda 2005</a:t>
            </a:r>
          </a:p>
        </p:txBody>
      </p:sp>
      <p:pic>
        <p:nvPicPr>
          <p:cNvPr id="2052" name="Picture 4" descr="#">
            <a:extLst>
              <a:ext uri="{FF2B5EF4-FFF2-40B4-BE49-F238E27FC236}">
                <a16:creationId xmlns:a16="http://schemas.microsoft.com/office/drawing/2014/main" id="{88332898-0C1F-31A3-CA35-632659D0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04" y="4726562"/>
            <a:ext cx="864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F1C31A69-68BD-CB83-8955-B01DEF05D75A}"/>
              </a:ext>
            </a:extLst>
          </p:cNvPr>
          <p:cNvSpPr txBox="1"/>
          <p:nvPr/>
        </p:nvSpPr>
        <p:spPr>
          <a:xfrm>
            <a:off x="4595444" y="5241380"/>
            <a:ext cx="9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dirty="0">
                <a:latin typeface="Montserrat SemiBold" panose="00000700000000000000" pitchFamily="2" charset="0"/>
              </a:rPr>
              <a:t>Encuesta Intercensal 2015</a:t>
            </a:r>
          </a:p>
        </p:txBody>
      </p:sp>
    </p:spTree>
    <p:extLst>
      <p:ext uri="{BB962C8B-B14F-4D97-AF65-F5344CB8AC3E}">
        <p14:creationId xmlns:p14="http://schemas.microsoft.com/office/powerpoint/2010/main" val="23314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F0123DF9-B374-6B3B-CD69-F68395D8CB7E}"/>
              </a:ext>
            </a:extLst>
          </p:cNvPr>
          <p:cNvSpPr txBox="1"/>
          <p:nvPr/>
        </p:nvSpPr>
        <p:spPr>
          <a:xfrm>
            <a:off x="1929475" y="386365"/>
            <a:ext cx="5051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dirty="0">
                <a:latin typeface="Montserrat SemiBold" panose="00000700000000000000" pitchFamily="2" charset="0"/>
              </a:rPr>
              <a:t>Encuestas regulares o especiales.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1FAEF6-FBBF-EF49-AE50-5163B86E0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76" y="855377"/>
            <a:ext cx="1190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D3920E-FA33-FA4E-F4D4-149B771AEDAB}"/>
              </a:ext>
            </a:extLst>
          </p:cNvPr>
          <p:cNvSpPr txBox="1"/>
          <p:nvPr/>
        </p:nvSpPr>
        <p:spPr>
          <a:xfrm>
            <a:off x="3338288" y="955002"/>
            <a:ext cx="6948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200" b="1" i="0" dirty="0">
                <a:solidFill>
                  <a:srgbClr val="2E3438"/>
                </a:solidFill>
                <a:effectLst/>
                <a:latin typeface="Montserrat Medium" panose="00000600000000000000" pitchFamily="2" charset="0"/>
              </a:rPr>
              <a:t>Encuesta Nacional de la Dinámica Demográfica (ENADID) 1992 – 2018 (Cuatro años)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1F15C8D-974A-7D2B-A078-106F13E79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76" y="1612751"/>
            <a:ext cx="9334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3737E8A-DAC0-A818-74C5-7E30CD568865}"/>
              </a:ext>
            </a:extLst>
          </p:cNvPr>
          <p:cNvSpPr txBox="1"/>
          <p:nvPr/>
        </p:nvSpPr>
        <p:spPr>
          <a:xfrm>
            <a:off x="3338288" y="1712376"/>
            <a:ext cx="7380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200" b="1" i="0" dirty="0">
                <a:solidFill>
                  <a:srgbClr val="2E3438"/>
                </a:solidFill>
                <a:effectLst/>
                <a:latin typeface="Montserrat Medium" panose="00000600000000000000" pitchFamily="2" charset="0"/>
              </a:rPr>
              <a:t>Encuesta Nacional de Ingresos y Gastos de los Hogares (ENIGH) (1984 – 2022) (Cada dos años)</a:t>
            </a:r>
          </a:p>
        </p:txBody>
      </p:sp>
      <p:pic>
        <p:nvPicPr>
          <p:cNvPr id="12" name="Picture 6" descr="#">
            <a:extLst>
              <a:ext uri="{FF2B5EF4-FFF2-40B4-BE49-F238E27FC236}">
                <a16:creationId xmlns:a16="http://schemas.microsoft.com/office/drawing/2014/main" id="{E032696C-5911-13C2-4817-041BA16D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79" y="2349598"/>
            <a:ext cx="87524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DAA7134-B42D-955C-A2BB-BF7A98C213E6}"/>
              </a:ext>
            </a:extLst>
          </p:cNvPr>
          <p:cNvSpPr txBox="1"/>
          <p:nvPr/>
        </p:nvSpPr>
        <p:spPr>
          <a:xfrm>
            <a:off x="3338288" y="2461923"/>
            <a:ext cx="6948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200" b="1" i="0" dirty="0">
                <a:solidFill>
                  <a:srgbClr val="2E3438"/>
                </a:solidFill>
                <a:effectLst/>
                <a:latin typeface="Montserrat Medium" panose="00000600000000000000" pitchFamily="2" charset="0"/>
              </a:rPr>
              <a:t>Encuesta Nacional sobre Uso del Tiempo (ENUT), 2019. </a:t>
            </a:r>
          </a:p>
        </p:txBody>
      </p:sp>
      <p:pic>
        <p:nvPicPr>
          <p:cNvPr id="14" name="Picture 2" descr="#">
            <a:extLst>
              <a:ext uri="{FF2B5EF4-FFF2-40B4-BE49-F238E27FC236}">
                <a16:creationId xmlns:a16="http://schemas.microsoft.com/office/drawing/2014/main" id="{F0ED17AB-2A9C-0F12-0644-38412BBDE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79" y="3058808"/>
            <a:ext cx="7810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9CC4CF7-2142-120A-897B-A327BE954D6E}"/>
              </a:ext>
            </a:extLst>
          </p:cNvPr>
          <p:cNvSpPr txBox="1"/>
          <p:nvPr/>
        </p:nvSpPr>
        <p:spPr>
          <a:xfrm>
            <a:off x="3364046" y="3211470"/>
            <a:ext cx="69223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200" b="1" i="0" dirty="0">
                <a:solidFill>
                  <a:srgbClr val="2E3438"/>
                </a:solidFill>
                <a:effectLst/>
                <a:latin typeface="Montserrat Medium" panose="00000600000000000000" pitchFamily="2" charset="0"/>
              </a:rPr>
              <a:t>Módulo sobre Migración 2002</a:t>
            </a:r>
          </a:p>
        </p:txBody>
      </p:sp>
      <p:pic>
        <p:nvPicPr>
          <p:cNvPr id="16" name="Picture 4" descr="#">
            <a:extLst>
              <a:ext uri="{FF2B5EF4-FFF2-40B4-BE49-F238E27FC236}">
                <a16:creationId xmlns:a16="http://schemas.microsoft.com/office/drawing/2014/main" id="{3F581FD8-8104-3D74-0AAB-D280E42EC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79" y="3836167"/>
            <a:ext cx="609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E139336-965E-9712-F2C3-9449DDC6C4BB}"/>
              </a:ext>
            </a:extLst>
          </p:cNvPr>
          <p:cNvSpPr txBox="1"/>
          <p:nvPr/>
        </p:nvSpPr>
        <p:spPr>
          <a:xfrm>
            <a:off x="3364046" y="3961017"/>
            <a:ext cx="69223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200" b="1" i="0" dirty="0">
                <a:solidFill>
                  <a:srgbClr val="2E3438"/>
                </a:solidFill>
                <a:effectLst/>
                <a:latin typeface="Montserrat Medium" panose="00000600000000000000" pitchFamily="2" charset="0"/>
              </a:rPr>
              <a:t>Encuesta Nacional de Empleo (ENE) (1988- 2004) (Trimestral)</a:t>
            </a:r>
          </a:p>
        </p:txBody>
      </p:sp>
      <p:pic>
        <p:nvPicPr>
          <p:cNvPr id="18" name="Picture 6" descr="#">
            <a:extLst>
              <a:ext uri="{FF2B5EF4-FFF2-40B4-BE49-F238E27FC236}">
                <a16:creationId xmlns:a16="http://schemas.microsoft.com/office/drawing/2014/main" id="{8BD70848-52BD-7ACA-0D8D-CCDF110F6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79" y="4545267"/>
            <a:ext cx="762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4B33C58-5FC1-A198-272A-5E2448D6200F}"/>
              </a:ext>
            </a:extLst>
          </p:cNvPr>
          <p:cNvSpPr txBox="1"/>
          <p:nvPr/>
        </p:nvSpPr>
        <p:spPr>
          <a:xfrm>
            <a:off x="3338288" y="4552559"/>
            <a:ext cx="6922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latin typeface="Montserrat Medium" panose="00000600000000000000" pitchFamily="2" charset="0"/>
              </a:rPr>
              <a:t>Encuesta Nacional de Ocupación y Empleo (ENOE), Población de 15 años y más de edad (2005- 2023) (Trimestral)</a:t>
            </a:r>
            <a:endParaRPr lang="es-MX" sz="1200" b="1" dirty="0">
              <a:latin typeface="Montserrat Medium" panose="00000600000000000000" pitchFamily="2" charset="0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CD1718D7-7547-2A22-6830-A827AAE3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78" y="5394673"/>
            <a:ext cx="11715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A71CCEE-46A4-F646-665A-197C5FF3BFA4}"/>
              </a:ext>
            </a:extLst>
          </p:cNvPr>
          <p:cNvSpPr txBox="1"/>
          <p:nvPr/>
        </p:nvSpPr>
        <p:spPr>
          <a:xfrm>
            <a:off x="3364045" y="5409258"/>
            <a:ext cx="7564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200" b="1" i="0" dirty="0">
                <a:solidFill>
                  <a:srgbClr val="2E3438"/>
                </a:solidFill>
                <a:effectLst/>
                <a:latin typeface="Montserrat Medium" panose="00000600000000000000" pitchFamily="2" charset="0"/>
              </a:rPr>
              <a:t>Encuesta Nacional de Victimización y Percepción sobre Seguridad Pública (ENVIPE)  </a:t>
            </a:r>
          </a:p>
          <a:p>
            <a:pPr algn="l"/>
            <a:r>
              <a:rPr lang="es-ES" sz="1200" b="1" i="0" dirty="0">
                <a:solidFill>
                  <a:srgbClr val="2E3438"/>
                </a:solidFill>
                <a:effectLst/>
                <a:latin typeface="Montserrat Medium" panose="00000600000000000000" pitchFamily="2" charset="0"/>
              </a:rPr>
              <a:t>(2013 – 2022</a:t>
            </a:r>
            <a:r>
              <a:rPr lang="es-ES" sz="1200" b="1" dirty="0">
                <a:solidFill>
                  <a:srgbClr val="2E3438"/>
                </a:solidFill>
                <a:latin typeface="Montserrat Medium" panose="00000600000000000000" pitchFamily="2" charset="0"/>
              </a:rPr>
              <a:t>) (Anual)</a:t>
            </a:r>
            <a:endParaRPr lang="es-ES" sz="1200" b="1" i="0" dirty="0">
              <a:solidFill>
                <a:srgbClr val="2E3438"/>
              </a:solidFill>
              <a:effectLst/>
              <a:latin typeface="Montserrat Medium" panose="000006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9108232-3B25-F7F2-871F-A9C77ACAA086}"/>
              </a:ext>
            </a:extLst>
          </p:cNvPr>
          <p:cNvSpPr txBox="1"/>
          <p:nvPr/>
        </p:nvSpPr>
        <p:spPr>
          <a:xfrm>
            <a:off x="3338288" y="6265957"/>
            <a:ext cx="815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200" b="1" i="0" dirty="0">
                <a:solidFill>
                  <a:srgbClr val="2E3438"/>
                </a:solidFill>
                <a:effectLst/>
                <a:latin typeface="Montserrat Medium" panose="00000600000000000000" pitchFamily="2" charset="0"/>
              </a:rPr>
              <a:t>Encuesta Origen Destino en Hogares de la Zona Metropolitana del Valle de México (EOD) 2017</a:t>
            </a:r>
          </a:p>
        </p:txBody>
      </p:sp>
      <p:pic>
        <p:nvPicPr>
          <p:cNvPr id="4098" name="Picture 2" descr="#">
            <a:extLst>
              <a:ext uri="{FF2B5EF4-FFF2-40B4-BE49-F238E27FC236}">
                <a16:creationId xmlns:a16="http://schemas.microsoft.com/office/drawing/2014/main" id="{440C9780-A81F-2598-8F0D-C79378057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76" y="6131520"/>
            <a:ext cx="5524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91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F7F1FDD8-6EDE-0AC4-4E64-53302FCA3A09}"/>
              </a:ext>
            </a:extLst>
          </p:cNvPr>
          <p:cNvSpPr txBox="1"/>
          <p:nvPr/>
        </p:nvSpPr>
        <p:spPr>
          <a:xfrm>
            <a:off x="2005675" y="380015"/>
            <a:ext cx="639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200" dirty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2" charset="0"/>
              </a:rPr>
              <a:t>Tipos más relevantes de migración interna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524DFD4-8D19-11AE-4E2F-E3AEF6699851}"/>
              </a:ext>
            </a:extLst>
          </p:cNvPr>
          <p:cNvSpPr txBox="1"/>
          <p:nvPr/>
        </p:nvSpPr>
        <p:spPr>
          <a:xfrm>
            <a:off x="2131058" y="1448956"/>
            <a:ext cx="3096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Montserrat SemiBold" panose="00000700000000000000" pitchFamily="2" charset="0"/>
              </a:rPr>
              <a:t>Distinción </a:t>
            </a:r>
          </a:p>
          <a:p>
            <a:pPr algn="ctr"/>
            <a:r>
              <a:rPr lang="es-MX" sz="1400" dirty="0">
                <a:latin typeface="Montserrat SemiBold" panose="00000700000000000000" pitchFamily="2" charset="0"/>
              </a:rPr>
              <a:t>político - administrativa</a:t>
            </a: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891F176F-BF5B-0D7F-1B46-E5D357969DD1}"/>
              </a:ext>
            </a:extLst>
          </p:cNvPr>
          <p:cNvSpPr/>
          <p:nvPr/>
        </p:nvSpPr>
        <p:spPr>
          <a:xfrm>
            <a:off x="2418510" y="2178185"/>
            <a:ext cx="1558935" cy="1558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0"/>
                </a:moveTo>
                <a:cubicBezTo>
                  <a:pt x="1293" y="0"/>
                  <a:pt x="0" y="1288"/>
                  <a:pt x="0" y="288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88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6F7F808-6F45-D244-55C3-1035EB568879}"/>
              </a:ext>
            </a:extLst>
          </p:cNvPr>
          <p:cNvSpPr/>
          <p:nvPr/>
        </p:nvSpPr>
        <p:spPr>
          <a:xfrm>
            <a:off x="2574145" y="2335059"/>
            <a:ext cx="2207610" cy="360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0" y="0"/>
                </a:moveTo>
                <a:lnTo>
                  <a:pt x="2034" y="0"/>
                </a:lnTo>
                <a:cubicBezTo>
                  <a:pt x="913" y="0"/>
                  <a:pt x="0" y="598"/>
                  <a:pt x="0" y="1338"/>
                </a:cubicBezTo>
                <a:lnTo>
                  <a:pt x="0" y="20262"/>
                </a:lnTo>
                <a:cubicBezTo>
                  <a:pt x="0" y="20999"/>
                  <a:pt x="909" y="21600"/>
                  <a:pt x="2034" y="21600"/>
                </a:cubicBezTo>
                <a:lnTo>
                  <a:pt x="19566" y="21600"/>
                </a:lnTo>
                <a:cubicBezTo>
                  <a:pt x="20687" y="21600"/>
                  <a:pt x="21600" y="21002"/>
                  <a:pt x="21600" y="20262"/>
                </a:cubicBezTo>
                <a:lnTo>
                  <a:pt x="21600" y="1335"/>
                </a:lnTo>
                <a:cubicBezTo>
                  <a:pt x="21600" y="598"/>
                  <a:pt x="20691" y="0"/>
                  <a:pt x="1957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868129AF-25E1-CD4D-6175-992890768B72}"/>
              </a:ext>
            </a:extLst>
          </p:cNvPr>
          <p:cNvSpPr/>
          <p:nvPr/>
        </p:nvSpPr>
        <p:spPr>
          <a:xfrm>
            <a:off x="5050071" y="2178185"/>
            <a:ext cx="1558935" cy="1558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0"/>
                </a:moveTo>
                <a:cubicBezTo>
                  <a:pt x="1293" y="0"/>
                  <a:pt x="0" y="1288"/>
                  <a:pt x="0" y="288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88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D1838FB9-1794-7EF2-135F-0DE268266F99}"/>
              </a:ext>
            </a:extLst>
          </p:cNvPr>
          <p:cNvSpPr/>
          <p:nvPr/>
        </p:nvSpPr>
        <p:spPr>
          <a:xfrm>
            <a:off x="5203024" y="2335059"/>
            <a:ext cx="2207610" cy="360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66" y="0"/>
                </a:moveTo>
                <a:lnTo>
                  <a:pt x="2034" y="0"/>
                </a:lnTo>
                <a:cubicBezTo>
                  <a:pt x="913" y="0"/>
                  <a:pt x="0" y="598"/>
                  <a:pt x="0" y="1338"/>
                </a:cubicBezTo>
                <a:lnTo>
                  <a:pt x="0" y="20262"/>
                </a:lnTo>
                <a:cubicBezTo>
                  <a:pt x="0" y="20999"/>
                  <a:pt x="909" y="21600"/>
                  <a:pt x="2034" y="21600"/>
                </a:cubicBezTo>
                <a:lnTo>
                  <a:pt x="19566" y="21600"/>
                </a:lnTo>
                <a:cubicBezTo>
                  <a:pt x="20687" y="21600"/>
                  <a:pt x="21600" y="21002"/>
                  <a:pt x="21600" y="20262"/>
                </a:cubicBezTo>
                <a:lnTo>
                  <a:pt x="21600" y="1335"/>
                </a:lnTo>
                <a:cubicBezTo>
                  <a:pt x="21600" y="598"/>
                  <a:pt x="20691" y="0"/>
                  <a:pt x="1956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46046ED1-1E1A-00F0-7E1E-5CD661CAE922}"/>
              </a:ext>
            </a:extLst>
          </p:cNvPr>
          <p:cNvSpPr/>
          <p:nvPr/>
        </p:nvSpPr>
        <p:spPr>
          <a:xfrm>
            <a:off x="7677711" y="2178185"/>
            <a:ext cx="1558936" cy="1558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0"/>
                </a:moveTo>
                <a:cubicBezTo>
                  <a:pt x="1293" y="0"/>
                  <a:pt x="0" y="1288"/>
                  <a:pt x="0" y="2880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88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3F6171F7-FD7E-CB12-D3E8-7EBECD633F38}"/>
              </a:ext>
            </a:extLst>
          </p:cNvPr>
          <p:cNvSpPr/>
          <p:nvPr/>
        </p:nvSpPr>
        <p:spPr>
          <a:xfrm>
            <a:off x="7830664" y="2335059"/>
            <a:ext cx="2207610" cy="360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66" y="0"/>
                </a:moveTo>
                <a:lnTo>
                  <a:pt x="2034" y="0"/>
                </a:lnTo>
                <a:cubicBezTo>
                  <a:pt x="913" y="0"/>
                  <a:pt x="0" y="598"/>
                  <a:pt x="0" y="1338"/>
                </a:cubicBezTo>
                <a:lnTo>
                  <a:pt x="0" y="20262"/>
                </a:lnTo>
                <a:cubicBezTo>
                  <a:pt x="0" y="20999"/>
                  <a:pt x="909" y="21600"/>
                  <a:pt x="2034" y="21600"/>
                </a:cubicBezTo>
                <a:lnTo>
                  <a:pt x="19566" y="21600"/>
                </a:lnTo>
                <a:cubicBezTo>
                  <a:pt x="20687" y="21600"/>
                  <a:pt x="21600" y="21002"/>
                  <a:pt x="21600" y="20262"/>
                </a:cubicBezTo>
                <a:lnTo>
                  <a:pt x="21600" y="1335"/>
                </a:lnTo>
                <a:cubicBezTo>
                  <a:pt x="21596" y="598"/>
                  <a:pt x="20687" y="0"/>
                  <a:pt x="1956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Freeform: Shape 32">
            <a:extLst>
              <a:ext uri="{FF2B5EF4-FFF2-40B4-BE49-F238E27FC236}">
                <a16:creationId xmlns:a16="http://schemas.microsoft.com/office/drawing/2014/main" id="{CAF17DB6-D9FF-7F43-9D77-942CFED661E0}"/>
              </a:ext>
            </a:extLst>
          </p:cNvPr>
          <p:cNvSpPr/>
          <p:nvPr/>
        </p:nvSpPr>
        <p:spPr>
          <a:xfrm>
            <a:off x="2575384" y="2335059"/>
            <a:ext cx="1308687" cy="1308687"/>
          </a:xfrm>
          <a:custGeom>
            <a:avLst/>
            <a:gdLst>
              <a:gd name="connsiteX0" fmla="*/ 207883 w 1308687"/>
              <a:gd name="connsiteY0" fmla="*/ 0 h 1308687"/>
              <a:gd name="connsiteX1" fmla="*/ 1308687 w 1308687"/>
              <a:gd name="connsiteY1" fmla="*/ 0 h 1308687"/>
              <a:gd name="connsiteX2" fmla="*/ 0 w 1308687"/>
              <a:gd name="connsiteY2" fmla="*/ 1308687 h 1308687"/>
              <a:gd name="connsiteX3" fmla="*/ 0 w 1308687"/>
              <a:gd name="connsiteY3" fmla="*/ 207881 h 1308687"/>
              <a:gd name="connsiteX4" fmla="*/ 207883 w 1308687"/>
              <a:gd name="connsiteY4" fmla="*/ 0 h 130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687" h="1308687">
                <a:moveTo>
                  <a:pt x="207883" y="0"/>
                </a:moveTo>
                <a:lnTo>
                  <a:pt x="1308687" y="0"/>
                </a:lnTo>
                <a:lnTo>
                  <a:pt x="0" y="1308687"/>
                </a:lnTo>
                <a:lnTo>
                  <a:pt x="0" y="207881"/>
                </a:lnTo>
                <a:cubicBezTo>
                  <a:pt x="0" y="92910"/>
                  <a:pt x="93312" y="0"/>
                  <a:pt x="207883" y="0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AD68FD64-AE2A-5946-704A-310119239105}"/>
              </a:ext>
            </a:extLst>
          </p:cNvPr>
          <p:cNvSpPr/>
          <p:nvPr/>
        </p:nvSpPr>
        <p:spPr>
          <a:xfrm>
            <a:off x="2418510" y="2178185"/>
            <a:ext cx="1558935" cy="1558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0"/>
                </a:moveTo>
                <a:cubicBezTo>
                  <a:pt x="1293" y="0"/>
                  <a:pt x="0" y="1288"/>
                  <a:pt x="0" y="2880"/>
                </a:cubicBezTo>
                <a:lnTo>
                  <a:pt x="0" y="21600"/>
                </a:lnTo>
                <a:lnTo>
                  <a:pt x="21600" y="0"/>
                </a:lnTo>
                <a:lnTo>
                  <a:pt x="288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Freeform: Shape 33">
            <a:extLst>
              <a:ext uri="{FF2B5EF4-FFF2-40B4-BE49-F238E27FC236}">
                <a16:creationId xmlns:a16="http://schemas.microsoft.com/office/drawing/2014/main" id="{8F179062-F086-EF1D-4C6A-C81C722B8264}"/>
              </a:ext>
            </a:extLst>
          </p:cNvPr>
          <p:cNvSpPr/>
          <p:nvPr/>
        </p:nvSpPr>
        <p:spPr>
          <a:xfrm>
            <a:off x="5209108" y="2335059"/>
            <a:ext cx="1308687" cy="1308687"/>
          </a:xfrm>
          <a:custGeom>
            <a:avLst/>
            <a:gdLst>
              <a:gd name="connsiteX0" fmla="*/ 207883 w 1308687"/>
              <a:gd name="connsiteY0" fmla="*/ 0 h 1308687"/>
              <a:gd name="connsiteX1" fmla="*/ 1308687 w 1308687"/>
              <a:gd name="connsiteY1" fmla="*/ 0 h 1308687"/>
              <a:gd name="connsiteX2" fmla="*/ 0 w 1308687"/>
              <a:gd name="connsiteY2" fmla="*/ 1308687 h 1308687"/>
              <a:gd name="connsiteX3" fmla="*/ 0 w 1308687"/>
              <a:gd name="connsiteY3" fmla="*/ 207881 h 1308687"/>
              <a:gd name="connsiteX4" fmla="*/ 207883 w 1308687"/>
              <a:gd name="connsiteY4" fmla="*/ 0 h 130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687" h="1308687">
                <a:moveTo>
                  <a:pt x="207883" y="0"/>
                </a:moveTo>
                <a:lnTo>
                  <a:pt x="1308687" y="0"/>
                </a:lnTo>
                <a:lnTo>
                  <a:pt x="0" y="1308687"/>
                </a:lnTo>
                <a:lnTo>
                  <a:pt x="0" y="207881"/>
                </a:lnTo>
                <a:cubicBezTo>
                  <a:pt x="0" y="92910"/>
                  <a:pt x="93312" y="0"/>
                  <a:pt x="207883" y="0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Freeform: Shape 34">
            <a:extLst>
              <a:ext uri="{FF2B5EF4-FFF2-40B4-BE49-F238E27FC236}">
                <a16:creationId xmlns:a16="http://schemas.microsoft.com/office/drawing/2014/main" id="{7510887B-C59C-D79A-CD4B-1F88FC0EBC25}"/>
              </a:ext>
            </a:extLst>
          </p:cNvPr>
          <p:cNvSpPr/>
          <p:nvPr/>
        </p:nvSpPr>
        <p:spPr>
          <a:xfrm>
            <a:off x="7838386" y="2335059"/>
            <a:ext cx="1308687" cy="1308687"/>
          </a:xfrm>
          <a:custGeom>
            <a:avLst/>
            <a:gdLst>
              <a:gd name="connsiteX0" fmla="*/ 207883 w 1308687"/>
              <a:gd name="connsiteY0" fmla="*/ 0 h 1308687"/>
              <a:gd name="connsiteX1" fmla="*/ 1308687 w 1308687"/>
              <a:gd name="connsiteY1" fmla="*/ 0 h 1308687"/>
              <a:gd name="connsiteX2" fmla="*/ 0 w 1308687"/>
              <a:gd name="connsiteY2" fmla="*/ 1308687 h 1308687"/>
              <a:gd name="connsiteX3" fmla="*/ 0 w 1308687"/>
              <a:gd name="connsiteY3" fmla="*/ 207881 h 1308687"/>
              <a:gd name="connsiteX4" fmla="*/ 207883 w 1308687"/>
              <a:gd name="connsiteY4" fmla="*/ 0 h 130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8687" h="1308687">
                <a:moveTo>
                  <a:pt x="207883" y="0"/>
                </a:moveTo>
                <a:lnTo>
                  <a:pt x="1308687" y="0"/>
                </a:lnTo>
                <a:lnTo>
                  <a:pt x="0" y="1308687"/>
                </a:lnTo>
                <a:lnTo>
                  <a:pt x="0" y="207881"/>
                </a:lnTo>
                <a:cubicBezTo>
                  <a:pt x="0" y="92910"/>
                  <a:pt x="93312" y="0"/>
                  <a:pt x="207883" y="0"/>
                </a:cubicBezTo>
                <a:close/>
              </a:path>
            </a:pathLst>
          </a:custGeom>
          <a:solidFill>
            <a:schemeClr val="tx1">
              <a:alpha val="24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A97C138-C239-5A71-6FC3-990E1394394A}"/>
              </a:ext>
            </a:extLst>
          </p:cNvPr>
          <p:cNvSpPr/>
          <p:nvPr/>
        </p:nvSpPr>
        <p:spPr>
          <a:xfrm>
            <a:off x="5050071" y="2178185"/>
            <a:ext cx="1558935" cy="1558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0"/>
                </a:moveTo>
                <a:cubicBezTo>
                  <a:pt x="1293" y="0"/>
                  <a:pt x="0" y="1288"/>
                  <a:pt x="0" y="2880"/>
                </a:cubicBezTo>
                <a:lnTo>
                  <a:pt x="0" y="21600"/>
                </a:lnTo>
                <a:lnTo>
                  <a:pt x="21600" y="0"/>
                </a:lnTo>
                <a:lnTo>
                  <a:pt x="2880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867C5321-A193-0E1B-E40D-5E7C5D7AE54F}"/>
              </a:ext>
            </a:extLst>
          </p:cNvPr>
          <p:cNvSpPr/>
          <p:nvPr/>
        </p:nvSpPr>
        <p:spPr>
          <a:xfrm>
            <a:off x="7677711" y="2178185"/>
            <a:ext cx="1558936" cy="1558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0" y="0"/>
                </a:moveTo>
                <a:cubicBezTo>
                  <a:pt x="1293" y="0"/>
                  <a:pt x="0" y="1288"/>
                  <a:pt x="0" y="2880"/>
                </a:cubicBezTo>
                <a:lnTo>
                  <a:pt x="0" y="21600"/>
                </a:lnTo>
                <a:lnTo>
                  <a:pt x="21600" y="0"/>
                </a:lnTo>
                <a:lnTo>
                  <a:pt x="2880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" name="Gráfico 37" descr="Dirigir dos pines por un camino con relleno sólido">
            <a:extLst>
              <a:ext uri="{FF2B5EF4-FFF2-40B4-BE49-F238E27FC236}">
                <a16:creationId xmlns:a16="http://schemas.microsoft.com/office/drawing/2014/main" id="{1681F468-D4FC-F102-0D81-FAFEE4B5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5913" y="2315319"/>
            <a:ext cx="563426" cy="563426"/>
          </a:xfrm>
          <a:prstGeom prst="rect">
            <a:avLst/>
          </a:prstGeom>
        </p:spPr>
      </p:pic>
      <p:pic>
        <p:nvPicPr>
          <p:cNvPr id="42" name="Gráfico 41" descr="Edificio contorno">
            <a:extLst>
              <a:ext uri="{FF2B5EF4-FFF2-40B4-BE49-F238E27FC236}">
                <a16:creationId xmlns:a16="http://schemas.microsoft.com/office/drawing/2014/main" id="{9B908604-6E03-B85D-1928-CA2CAFD01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2924" y="2335059"/>
            <a:ext cx="430887" cy="430887"/>
          </a:xfrm>
          <a:prstGeom prst="rect">
            <a:avLst/>
          </a:prstGeom>
        </p:spPr>
      </p:pic>
      <p:pic>
        <p:nvPicPr>
          <p:cNvPr id="43" name="Graphic 14" descr="Users">
            <a:extLst>
              <a:ext uri="{FF2B5EF4-FFF2-40B4-BE49-F238E27FC236}">
                <a16:creationId xmlns:a16="http://schemas.microsoft.com/office/drawing/2014/main" id="{4EBEBB41-F05C-052E-0FC6-2A73365B1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4145" y="2343607"/>
            <a:ext cx="623832" cy="623832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14355EC6-0A46-7BF2-2C19-03D3C2D98856}"/>
              </a:ext>
            </a:extLst>
          </p:cNvPr>
          <p:cNvSpPr txBox="1"/>
          <p:nvPr/>
        </p:nvSpPr>
        <p:spPr>
          <a:xfrm>
            <a:off x="4981640" y="1495643"/>
            <a:ext cx="241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Montserrat SemiBold" panose="00000700000000000000" pitchFamily="2" charset="0"/>
              </a:rPr>
              <a:t>Distinción </a:t>
            </a:r>
          </a:p>
          <a:p>
            <a:pPr algn="ctr"/>
            <a:r>
              <a:rPr lang="es-MX" sz="1400" dirty="0">
                <a:latin typeface="Montserrat SemiBold" panose="00000700000000000000" pitchFamily="2" charset="0"/>
              </a:rPr>
              <a:t>Socio-ecológica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6768CF1-3667-F54D-0785-895FC997B947}"/>
              </a:ext>
            </a:extLst>
          </p:cNvPr>
          <p:cNvSpPr txBox="1"/>
          <p:nvPr/>
        </p:nvSpPr>
        <p:spPr>
          <a:xfrm>
            <a:off x="7522554" y="1664399"/>
            <a:ext cx="2417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Montserrat SemiBold" panose="00000700000000000000" pitchFamily="2" charset="0"/>
              </a:rPr>
              <a:t>Forma del proceso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982CF6A-788B-1E63-E978-EFFC505DEAA5}"/>
              </a:ext>
            </a:extLst>
          </p:cNvPr>
          <p:cNvSpPr txBox="1"/>
          <p:nvPr/>
        </p:nvSpPr>
        <p:spPr>
          <a:xfrm>
            <a:off x="2959109" y="3036444"/>
            <a:ext cx="1822646" cy="26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Entidad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Municipio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Localidad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Zonas Metropolitanas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Regiones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Ciudades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latin typeface="Montserrat Medium" panose="00000600000000000000" pitchFamily="2" charset="0"/>
              </a:rPr>
              <a:t>Distritos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E7DE3A2-7AFD-4714-B772-A0FCA329A7B5}"/>
              </a:ext>
            </a:extLst>
          </p:cNvPr>
          <p:cNvSpPr txBox="1"/>
          <p:nvPr/>
        </p:nvSpPr>
        <p:spPr>
          <a:xfrm>
            <a:off x="5383903" y="3229407"/>
            <a:ext cx="2015128" cy="1446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200" dirty="0">
                <a:latin typeface="Montserrat Medium" panose="00000600000000000000" pitchFamily="2" charset="0"/>
              </a:rPr>
              <a:t>Rural - Urbana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200" dirty="0" err="1">
                <a:latin typeface="Montserrat Medium" panose="00000600000000000000" pitchFamily="2" charset="0"/>
              </a:rPr>
              <a:t>Intramunicipal</a:t>
            </a:r>
            <a:endParaRPr lang="es-MX" sz="1200" dirty="0">
              <a:latin typeface="Montserrat Medium" panose="000006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200" dirty="0">
                <a:latin typeface="Montserrat Medium" panose="00000600000000000000" pitchFamily="2" charset="0"/>
              </a:rPr>
              <a:t>Intermunicipal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200" dirty="0">
                <a:latin typeface="Montserrat Medium" panose="00000600000000000000" pitchFamily="2" charset="0"/>
              </a:rPr>
              <a:t>Metropolitana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200" dirty="0" err="1">
                <a:latin typeface="Montserrat Medium" panose="00000600000000000000" pitchFamily="2" charset="0"/>
              </a:rPr>
              <a:t>Intrametropolitanas</a:t>
            </a:r>
            <a:endParaRPr lang="es-MX" sz="1200" dirty="0">
              <a:latin typeface="Montserrat Medium" panose="00000600000000000000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2D34220-A545-F7CD-1C04-BF1BDDDEE1C2}"/>
              </a:ext>
            </a:extLst>
          </p:cNvPr>
          <p:cNvSpPr txBox="1"/>
          <p:nvPr/>
        </p:nvSpPr>
        <p:spPr>
          <a:xfrm>
            <a:off x="8055233" y="3241628"/>
            <a:ext cx="1983042" cy="172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200" dirty="0">
                <a:latin typeface="Montserrat Medium" panose="00000600000000000000" pitchFamily="2" charset="0"/>
              </a:rPr>
              <a:t>Reciente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200" dirty="0">
                <a:latin typeface="Montserrat Medium" panose="00000600000000000000" pitchFamily="2" charset="0"/>
              </a:rPr>
              <a:t>Nacimiento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200" dirty="0">
                <a:latin typeface="Montserrat Medium" panose="00000600000000000000" pitchFamily="2" charset="0"/>
              </a:rPr>
              <a:t>Retorno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200" dirty="0">
                <a:latin typeface="Montserrat Medium" panose="00000600000000000000" pitchFamily="2" charset="0"/>
              </a:rPr>
              <a:t>Movilidad laboral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200" dirty="0">
                <a:latin typeface="Montserrat Medium" panose="00000600000000000000" pitchFamily="2" charset="0"/>
              </a:rPr>
              <a:t>Movilidad estudiantil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200" dirty="0">
                <a:latin typeface="Montserrat Medium" panose="00000600000000000000" pitchFamily="2" charset="0"/>
              </a:rPr>
              <a:t>Múltiple, etc. </a:t>
            </a:r>
          </a:p>
        </p:txBody>
      </p:sp>
    </p:spTree>
    <p:extLst>
      <p:ext uri="{BB962C8B-B14F-4D97-AF65-F5344CB8AC3E}">
        <p14:creationId xmlns:p14="http://schemas.microsoft.com/office/powerpoint/2010/main" val="154613302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GO">
  <a:themeElements>
    <a:clrScheme name="PGO - Triangle Mosaic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_T_PGO_Triangle-Mosaic-16x9.pptx" id="{B844288D-E26A-49FA-A76A-A3CF24C95CD5}" vid="{CB413C5E-7CC9-496E-AFF0-92611CE8E079}"/>
    </a:ext>
  </a:extLst>
</a:theme>
</file>

<file path=ppt/theme/theme10.xml><?xml version="1.0" encoding="utf-8"?>
<a:theme xmlns:a="http://schemas.openxmlformats.org/drawingml/2006/main" name="4_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_T_PGO_Triangle-Mosaic-16x9.pptx" id="{B844288D-E26A-49FA-A76A-A3CF24C95CD5}" vid="{533435ED-4F52-4904-9580-E350B47F9F54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_T_PGO_Triangle-Mosaic-16x9.pptx" id="{B844288D-E26A-49FA-A76A-A3CF24C95CD5}" vid="{533435ED-4F52-4904-9580-E350B47F9F54}"/>
    </a:ext>
  </a:extLst>
</a:theme>
</file>

<file path=ppt/theme/theme3.xml><?xml version="1.0" encoding="utf-8"?>
<a:theme xmlns:a="http://schemas.openxmlformats.org/drawingml/2006/main" name="Tema_Triangle-Mosaic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Triangle-Mosaic" id="{9A6190C3-F398-46AD-9857-8FA3FB251BFE}" vid="{E014AF95-93C6-4FF9-BAE2-75E5FDB68F28}"/>
    </a:ext>
  </a:extLst>
</a:theme>
</file>

<file path=ppt/theme/theme4.xml><?xml version="1.0" encoding="utf-8"?>
<a:theme xmlns:a="http://schemas.openxmlformats.org/drawingml/2006/main" name="1_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_T_PGO_Triangle-Mosaic-16x9.pptx" id="{B844288D-E26A-49FA-A76A-A3CF24C95CD5}" vid="{533435ED-4F52-4904-9580-E350B47F9F54}"/>
    </a:ext>
  </a:extLst>
</a:theme>
</file>

<file path=ppt/theme/theme5.xml><?xml version="1.0" encoding="utf-8"?>
<a:theme xmlns:a="http://schemas.openxmlformats.org/drawingml/2006/main" name="1_Tema_Triangle-Mosaic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Triangle-Mosaic" id="{9A6190C3-F398-46AD-9857-8FA3FB251BFE}" vid="{E014AF95-93C6-4FF9-BAE2-75E5FDB68F28}"/>
    </a:ext>
  </a:extLst>
</a:theme>
</file>

<file path=ppt/theme/theme6.xml><?xml version="1.0" encoding="utf-8"?>
<a:theme xmlns:a="http://schemas.openxmlformats.org/drawingml/2006/main" name="2_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_T_PGO_Triangle-Mosaic-16x9.pptx" id="{B844288D-E26A-49FA-A76A-A3CF24C95CD5}" vid="{533435ED-4F52-4904-9580-E350B47F9F54}"/>
    </a:ext>
  </a:extLst>
</a:theme>
</file>

<file path=ppt/theme/theme7.xml><?xml version="1.0" encoding="utf-8"?>
<a:theme xmlns:a="http://schemas.openxmlformats.org/drawingml/2006/main" name="2_Tema_Triangle-Mosaic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Triangle-Mosaic" id="{9A6190C3-F398-46AD-9857-8FA3FB251BFE}" vid="{E014AF95-93C6-4FF9-BAE2-75E5FDB68F28}"/>
    </a:ext>
  </a:extLst>
</a:theme>
</file>

<file path=ppt/theme/theme8.xml><?xml version="1.0" encoding="utf-8"?>
<a:theme xmlns:a="http://schemas.openxmlformats.org/drawingml/2006/main" name="3_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63_T_PGO_Triangle-Mosaic-16x9.pptx" id="{B844288D-E26A-49FA-A76A-A3CF24C95CD5}" vid="{533435ED-4F52-4904-9580-E350B47F9F54}"/>
    </a:ext>
  </a:extLst>
</a:theme>
</file>

<file path=ppt/theme/theme9.xml><?xml version="1.0" encoding="utf-8"?>
<a:theme xmlns:a="http://schemas.openxmlformats.org/drawingml/2006/main" name="3_Tema_Triangle-Mosaic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Triangle-Mosaic" id="{9A6190C3-F398-46AD-9857-8FA3FB251BFE}" vid="{E014AF95-93C6-4FF9-BAE2-75E5FDB68F2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0263_T_PGO_Triangle-Mosaic-16x9</Template>
  <TotalTime>3694</TotalTime>
  <Words>1273</Words>
  <Application>Microsoft Office PowerPoint</Application>
  <PresentationFormat>Panorámica</PresentationFormat>
  <Paragraphs>228</Paragraphs>
  <Slides>27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10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Montserrat Medium</vt:lpstr>
      <vt:lpstr>Montserrat SemiBold</vt:lpstr>
      <vt:lpstr>Open Sans</vt:lpstr>
      <vt:lpstr>PresentationGO</vt:lpstr>
      <vt:lpstr>Designed by PresentationGO</vt:lpstr>
      <vt:lpstr>Tema_Triangle-Mosaic</vt:lpstr>
      <vt:lpstr>1_Designed by PresentationGO</vt:lpstr>
      <vt:lpstr>1_Tema_Triangle-Mosaic</vt:lpstr>
      <vt:lpstr>2_Designed by PresentationGO</vt:lpstr>
      <vt:lpstr>2_Tema_Triangle-Mosaic</vt:lpstr>
      <vt:lpstr>3_Designed by PresentationGO</vt:lpstr>
      <vt:lpstr>3_Tema_Triangle-Mosaic</vt:lpstr>
      <vt:lpstr>4_Designed by PresentationGO</vt:lpstr>
      <vt:lpstr>Worksheet</vt:lpstr>
      <vt:lpstr>Migración interna de México</vt:lpstr>
      <vt:lpstr>Definición de migración interna: qué es y qué no 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Recomendaciones</vt:lpstr>
      <vt:lpstr>Presentación de PowerPoint</vt:lpstr>
      <vt:lpstr>Matriz de origen – destino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Migración interna de México</dc:title>
  <dc:creator>Diana Villasana Ocampo</dc:creator>
  <dc:description>© Copyright PresentationGo.com</dc:description>
  <cp:lastModifiedBy>Diana Villasana Ocampo</cp:lastModifiedBy>
  <cp:revision>23</cp:revision>
  <dcterms:created xsi:type="dcterms:W3CDTF">2023-10-03T20:17:50Z</dcterms:created>
  <dcterms:modified xsi:type="dcterms:W3CDTF">2023-10-06T17:55:30Z</dcterms:modified>
  <cp:category>Templates</cp:category>
</cp:coreProperties>
</file>